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23"/>
  </p:notesMasterIdLst>
  <p:handoutMasterIdLst>
    <p:handoutMasterId r:id="rId24"/>
  </p:handoutMasterIdLst>
  <p:sldIdLst>
    <p:sldId id="258" r:id="rId2"/>
    <p:sldId id="259" r:id="rId3"/>
    <p:sldId id="262" r:id="rId4"/>
    <p:sldId id="280" r:id="rId5"/>
    <p:sldId id="281" r:id="rId6"/>
    <p:sldId id="272" r:id="rId7"/>
    <p:sldId id="283" r:id="rId8"/>
    <p:sldId id="282" r:id="rId9"/>
    <p:sldId id="265" r:id="rId10"/>
    <p:sldId id="291" r:id="rId11"/>
    <p:sldId id="292" r:id="rId12"/>
    <p:sldId id="293" r:id="rId13"/>
    <p:sldId id="266" r:id="rId14"/>
    <p:sldId id="274" r:id="rId15"/>
    <p:sldId id="284" r:id="rId16"/>
    <p:sldId id="285" r:id="rId17"/>
    <p:sldId id="286" r:id="rId18"/>
    <p:sldId id="287" r:id="rId19"/>
    <p:sldId id="288" r:id="rId20"/>
    <p:sldId id="289" r:id="rId21"/>
    <p:sldId id="268"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E58F"/>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13"/>
    <p:restoredTop sz="94646"/>
  </p:normalViewPr>
  <p:slideViewPr>
    <p:cSldViewPr snapToGrid="0" snapToObjects="1">
      <p:cViewPr varScale="1">
        <p:scale>
          <a:sx n="81" d="100"/>
          <a:sy n="81" d="100"/>
        </p:scale>
        <p:origin x="499"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5" d="100"/>
          <a:sy n="75" d="100"/>
        </p:scale>
        <p:origin x="264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26624C6-DAE5-4617-9FD1-FAEC90218F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CF07C2A-3F29-4B98-980D-C1CD3B191FF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EE60E3-1550-42DE-A938-0366F6F7A5B5}" type="datetimeFigureOut">
              <a:rPr lang="zh-CN" altLang="en-US" smtClean="0"/>
              <a:t>2021/6/17</a:t>
            </a:fld>
            <a:endParaRPr lang="zh-CN" altLang="en-US"/>
          </a:p>
        </p:txBody>
      </p:sp>
      <p:sp>
        <p:nvSpPr>
          <p:cNvPr id="4" name="页脚占位符 3">
            <a:extLst>
              <a:ext uri="{FF2B5EF4-FFF2-40B4-BE49-F238E27FC236}">
                <a16:creationId xmlns:a16="http://schemas.microsoft.com/office/drawing/2014/main" id="{AED220CF-81A8-4B26-AF64-DE458F1D9F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F966DF1-130F-439F-86B6-68753D78F2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62ED80-4954-436D-9366-073D7961B14E}" type="slidenum">
              <a:rPr lang="zh-CN" altLang="en-US" smtClean="0"/>
              <a:t>‹#›</a:t>
            </a:fld>
            <a:endParaRPr lang="zh-CN" altLang="en-US"/>
          </a:p>
        </p:txBody>
      </p:sp>
    </p:spTree>
    <p:extLst>
      <p:ext uri="{BB962C8B-B14F-4D97-AF65-F5344CB8AC3E}">
        <p14:creationId xmlns:p14="http://schemas.microsoft.com/office/powerpoint/2010/main" val="3296677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A43F66-C3DA-644C-AA57-3C016243217C}" type="datetimeFigureOut">
              <a:rPr kumimoji="1" lang="zh-CN" altLang="en-US" smtClean="0"/>
              <a:t>2021/6/17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D36D5-F221-7148-B5DD-FCABD050E376}" type="slidenum">
              <a:rPr kumimoji="1" lang="zh-CN" altLang="en-US" smtClean="0"/>
              <a:t>‹#›</a:t>
            </a:fld>
            <a:endParaRPr kumimoji="1" lang="zh-CN" altLang="en-US"/>
          </a:p>
        </p:txBody>
      </p:sp>
    </p:spTree>
    <p:extLst>
      <p:ext uri="{BB962C8B-B14F-4D97-AF65-F5344CB8AC3E}">
        <p14:creationId xmlns:p14="http://schemas.microsoft.com/office/powerpoint/2010/main" val="503458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3" name="任意形状 8">
            <a:extLst>
              <a:ext uri="{FF2B5EF4-FFF2-40B4-BE49-F238E27FC236}">
                <a16:creationId xmlns:a16="http://schemas.microsoft.com/office/drawing/2014/main" id="{E4018222-9BB9-4710-B309-D5C704943C69}"/>
              </a:ext>
            </a:extLst>
          </p:cNvPr>
          <p:cNvSpPr/>
          <p:nvPr userDrawn="1"/>
        </p:nvSpPr>
        <p:spPr>
          <a:xfrm rot="5400000">
            <a:off x="7633103" y="3102797"/>
            <a:ext cx="6858003" cy="2086245"/>
          </a:xfrm>
          <a:custGeom>
            <a:avLst/>
            <a:gdLst>
              <a:gd name="connsiteX0" fmla="*/ 0 w 5357262"/>
              <a:gd name="connsiteY0" fmla="*/ 1564684 h 1564684"/>
              <a:gd name="connsiteX1" fmla="*/ 0 w 5357262"/>
              <a:gd name="connsiteY1" fmla="*/ 478242 h 1564684"/>
              <a:gd name="connsiteX2" fmla="*/ 2566300 w 5357262"/>
              <a:gd name="connsiteY2" fmla="*/ 478242 h 1564684"/>
              <a:gd name="connsiteX3" fmla="*/ 2566300 w 5357262"/>
              <a:gd name="connsiteY3" fmla="*/ 151550 h 1564684"/>
              <a:gd name="connsiteX4" fmla="*/ 2717850 w 5357262"/>
              <a:gd name="connsiteY4" fmla="*/ 0 h 1564684"/>
              <a:gd name="connsiteX5" fmla="*/ 4668518 w 5357262"/>
              <a:gd name="connsiteY5" fmla="*/ 0 h 1564684"/>
              <a:gd name="connsiteX6" fmla="*/ 4820068 w 5357262"/>
              <a:gd name="connsiteY6" fmla="*/ 151550 h 1564684"/>
              <a:gd name="connsiteX7" fmla="*/ 4820068 w 5357262"/>
              <a:gd name="connsiteY7" fmla="*/ 478242 h 1564684"/>
              <a:gd name="connsiteX8" fmla="*/ 5357262 w 5357262"/>
              <a:gd name="connsiteY8" fmla="*/ 478242 h 1564684"/>
              <a:gd name="connsiteX9" fmla="*/ 5357262 w 5357262"/>
              <a:gd name="connsiteY9" fmla="*/ 1564684 h 156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7262" h="1564684">
                <a:moveTo>
                  <a:pt x="0" y="1564684"/>
                </a:moveTo>
                <a:lnTo>
                  <a:pt x="0" y="478242"/>
                </a:lnTo>
                <a:lnTo>
                  <a:pt x="2566300" y="478242"/>
                </a:lnTo>
                <a:lnTo>
                  <a:pt x="2566300" y="151550"/>
                </a:lnTo>
                <a:cubicBezTo>
                  <a:pt x="2566300" y="67851"/>
                  <a:pt x="2634151" y="0"/>
                  <a:pt x="2717850" y="0"/>
                </a:cubicBezTo>
                <a:lnTo>
                  <a:pt x="4668518" y="0"/>
                </a:lnTo>
                <a:cubicBezTo>
                  <a:pt x="4752217" y="0"/>
                  <a:pt x="4820068" y="67851"/>
                  <a:pt x="4820068" y="151550"/>
                </a:cubicBezTo>
                <a:lnTo>
                  <a:pt x="4820068" y="478242"/>
                </a:lnTo>
                <a:lnTo>
                  <a:pt x="5357262" y="478242"/>
                </a:lnTo>
                <a:lnTo>
                  <a:pt x="5357262" y="1564684"/>
                </a:lnTo>
                <a:close/>
              </a:path>
            </a:pathLst>
          </a:custGeom>
          <a:solidFill>
            <a:srgbClr val="92D050"/>
          </a:solidFill>
          <a:ln>
            <a:noFill/>
          </a:ln>
          <a:effectLst>
            <a:outerShdw blurRad="50800" dist="762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a:p>
        </p:txBody>
      </p:sp>
      <p:sp>
        <p:nvSpPr>
          <p:cNvPr id="9" name="任意形状 8"/>
          <p:cNvSpPr/>
          <p:nvPr userDrawn="1"/>
        </p:nvSpPr>
        <p:spPr>
          <a:xfrm rot="5400000">
            <a:off x="6495362" y="2889437"/>
            <a:ext cx="6858003" cy="2086245"/>
          </a:xfrm>
          <a:custGeom>
            <a:avLst/>
            <a:gdLst>
              <a:gd name="connsiteX0" fmla="*/ 0 w 5357262"/>
              <a:gd name="connsiteY0" fmla="*/ 1564684 h 1564684"/>
              <a:gd name="connsiteX1" fmla="*/ 0 w 5357262"/>
              <a:gd name="connsiteY1" fmla="*/ 478242 h 1564684"/>
              <a:gd name="connsiteX2" fmla="*/ 2566300 w 5357262"/>
              <a:gd name="connsiteY2" fmla="*/ 478242 h 1564684"/>
              <a:gd name="connsiteX3" fmla="*/ 2566300 w 5357262"/>
              <a:gd name="connsiteY3" fmla="*/ 151550 h 1564684"/>
              <a:gd name="connsiteX4" fmla="*/ 2717850 w 5357262"/>
              <a:gd name="connsiteY4" fmla="*/ 0 h 1564684"/>
              <a:gd name="connsiteX5" fmla="*/ 4668518 w 5357262"/>
              <a:gd name="connsiteY5" fmla="*/ 0 h 1564684"/>
              <a:gd name="connsiteX6" fmla="*/ 4820068 w 5357262"/>
              <a:gd name="connsiteY6" fmla="*/ 151550 h 1564684"/>
              <a:gd name="connsiteX7" fmla="*/ 4820068 w 5357262"/>
              <a:gd name="connsiteY7" fmla="*/ 478242 h 1564684"/>
              <a:gd name="connsiteX8" fmla="*/ 5357262 w 5357262"/>
              <a:gd name="connsiteY8" fmla="*/ 478242 h 1564684"/>
              <a:gd name="connsiteX9" fmla="*/ 5357262 w 5357262"/>
              <a:gd name="connsiteY9" fmla="*/ 1564684 h 156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7262" h="1564684">
                <a:moveTo>
                  <a:pt x="0" y="1564684"/>
                </a:moveTo>
                <a:lnTo>
                  <a:pt x="0" y="478242"/>
                </a:lnTo>
                <a:lnTo>
                  <a:pt x="2566300" y="478242"/>
                </a:lnTo>
                <a:lnTo>
                  <a:pt x="2566300" y="151550"/>
                </a:lnTo>
                <a:cubicBezTo>
                  <a:pt x="2566300" y="67851"/>
                  <a:pt x="2634151" y="0"/>
                  <a:pt x="2717850" y="0"/>
                </a:cubicBezTo>
                <a:lnTo>
                  <a:pt x="4668518" y="0"/>
                </a:lnTo>
                <a:cubicBezTo>
                  <a:pt x="4752217" y="0"/>
                  <a:pt x="4820068" y="67851"/>
                  <a:pt x="4820068" y="151550"/>
                </a:cubicBezTo>
                <a:lnTo>
                  <a:pt x="4820068" y="478242"/>
                </a:lnTo>
                <a:lnTo>
                  <a:pt x="5357262" y="478242"/>
                </a:lnTo>
                <a:lnTo>
                  <a:pt x="5357262" y="1564684"/>
                </a:lnTo>
                <a:close/>
              </a:path>
            </a:pathLst>
          </a:custGeom>
          <a:solidFill>
            <a:schemeClr val="accent1"/>
          </a:solidFill>
          <a:ln>
            <a:noFill/>
          </a:ln>
          <a:effectLst>
            <a:outerShdw blurRad="50800" dist="762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zh-CN" altLang="en-US" sz="2400"/>
          </a:p>
        </p:txBody>
      </p:sp>
      <p:sp>
        <p:nvSpPr>
          <p:cNvPr id="10" name="任意形状 9"/>
          <p:cNvSpPr/>
          <p:nvPr userDrawn="1"/>
        </p:nvSpPr>
        <p:spPr>
          <a:xfrm>
            <a:off x="7603485" y="234633"/>
            <a:ext cx="2099743" cy="6858000"/>
          </a:xfrm>
          <a:custGeom>
            <a:avLst/>
            <a:gdLst>
              <a:gd name="connsiteX0" fmla="*/ 0 w 1574807"/>
              <a:gd name="connsiteY0" fmla="*/ 0 h 5357260"/>
              <a:gd name="connsiteX1" fmla="*/ 1086440 w 1574807"/>
              <a:gd name="connsiteY1" fmla="*/ 0 h 5357260"/>
              <a:gd name="connsiteX2" fmla="*/ 1086440 w 1574807"/>
              <a:gd name="connsiteY2" fmla="*/ 1883125 h 5357260"/>
              <a:gd name="connsiteX3" fmla="*/ 1423257 w 1574807"/>
              <a:gd name="connsiteY3" fmla="*/ 1883125 h 5357260"/>
              <a:gd name="connsiteX4" fmla="*/ 1574807 w 1574807"/>
              <a:gd name="connsiteY4" fmla="*/ 2034675 h 5357260"/>
              <a:gd name="connsiteX5" fmla="*/ 1574807 w 1574807"/>
              <a:gd name="connsiteY5" fmla="*/ 3985343 h 5357260"/>
              <a:gd name="connsiteX6" fmla="*/ 1423257 w 1574807"/>
              <a:gd name="connsiteY6" fmla="*/ 4136893 h 5357260"/>
              <a:gd name="connsiteX7" fmla="*/ 1086440 w 1574807"/>
              <a:gd name="connsiteY7" fmla="*/ 4136893 h 5357260"/>
              <a:gd name="connsiteX8" fmla="*/ 1086440 w 1574807"/>
              <a:gd name="connsiteY8" fmla="*/ 5357260 h 5357260"/>
              <a:gd name="connsiteX9" fmla="*/ 0 w 1574807"/>
              <a:gd name="connsiteY9" fmla="*/ 5357260 h 535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807" h="5357260">
                <a:moveTo>
                  <a:pt x="0" y="0"/>
                </a:moveTo>
                <a:lnTo>
                  <a:pt x="1086440" y="0"/>
                </a:lnTo>
                <a:lnTo>
                  <a:pt x="1086440" y="1883125"/>
                </a:lnTo>
                <a:lnTo>
                  <a:pt x="1423257" y="1883125"/>
                </a:lnTo>
                <a:cubicBezTo>
                  <a:pt x="1506956" y="1883125"/>
                  <a:pt x="1574807" y="1950976"/>
                  <a:pt x="1574807" y="2034675"/>
                </a:cubicBezTo>
                <a:lnTo>
                  <a:pt x="1574807" y="3985343"/>
                </a:lnTo>
                <a:cubicBezTo>
                  <a:pt x="1574807" y="4069042"/>
                  <a:pt x="1506956" y="4136893"/>
                  <a:pt x="1423257" y="4136893"/>
                </a:cubicBezTo>
                <a:lnTo>
                  <a:pt x="1086440" y="4136893"/>
                </a:lnTo>
                <a:lnTo>
                  <a:pt x="1086440" y="5357260"/>
                </a:lnTo>
                <a:lnTo>
                  <a:pt x="0" y="5357260"/>
                </a:lnTo>
                <a:close/>
              </a:path>
            </a:pathLst>
          </a:custGeom>
          <a:solidFill>
            <a:schemeClr val="accent3"/>
          </a:solid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1" name="任意形状 10"/>
          <p:cNvSpPr/>
          <p:nvPr userDrawn="1"/>
        </p:nvSpPr>
        <p:spPr>
          <a:xfrm>
            <a:off x="6251234" y="0"/>
            <a:ext cx="2132585" cy="6858000"/>
          </a:xfrm>
          <a:custGeom>
            <a:avLst/>
            <a:gdLst>
              <a:gd name="connsiteX0" fmla="*/ 0 w 1599439"/>
              <a:gd name="connsiteY0" fmla="*/ 0 h 5357260"/>
              <a:gd name="connsiteX1" fmla="*/ 1086440 w 1599439"/>
              <a:gd name="connsiteY1" fmla="*/ 0 h 5357260"/>
              <a:gd name="connsiteX2" fmla="*/ 1086440 w 1599439"/>
              <a:gd name="connsiteY2" fmla="*/ 1199954 h 5357260"/>
              <a:gd name="connsiteX3" fmla="*/ 1447889 w 1599439"/>
              <a:gd name="connsiteY3" fmla="*/ 1199954 h 5357260"/>
              <a:gd name="connsiteX4" fmla="*/ 1599439 w 1599439"/>
              <a:gd name="connsiteY4" fmla="*/ 1351504 h 5357260"/>
              <a:gd name="connsiteX5" fmla="*/ 1599439 w 1599439"/>
              <a:gd name="connsiteY5" fmla="*/ 3302172 h 5357260"/>
              <a:gd name="connsiteX6" fmla="*/ 1447889 w 1599439"/>
              <a:gd name="connsiteY6" fmla="*/ 3453722 h 5357260"/>
              <a:gd name="connsiteX7" fmla="*/ 1086440 w 1599439"/>
              <a:gd name="connsiteY7" fmla="*/ 3453722 h 5357260"/>
              <a:gd name="connsiteX8" fmla="*/ 1086440 w 1599439"/>
              <a:gd name="connsiteY8" fmla="*/ 5357260 h 5357260"/>
              <a:gd name="connsiteX9" fmla="*/ 0 w 1599439"/>
              <a:gd name="connsiteY9" fmla="*/ 5357260 h 535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9439" h="5357260">
                <a:moveTo>
                  <a:pt x="0" y="0"/>
                </a:moveTo>
                <a:lnTo>
                  <a:pt x="1086440" y="0"/>
                </a:lnTo>
                <a:lnTo>
                  <a:pt x="1086440" y="1199954"/>
                </a:lnTo>
                <a:lnTo>
                  <a:pt x="1447889" y="1199954"/>
                </a:lnTo>
                <a:cubicBezTo>
                  <a:pt x="1531588" y="1199954"/>
                  <a:pt x="1599439" y="1267805"/>
                  <a:pt x="1599439" y="1351504"/>
                </a:cubicBezTo>
                <a:lnTo>
                  <a:pt x="1599439" y="3302172"/>
                </a:lnTo>
                <a:cubicBezTo>
                  <a:pt x="1599439" y="3385871"/>
                  <a:pt x="1531588" y="3453722"/>
                  <a:pt x="1447889" y="3453722"/>
                </a:cubicBezTo>
                <a:lnTo>
                  <a:pt x="1086440" y="3453722"/>
                </a:lnTo>
                <a:lnTo>
                  <a:pt x="1086440" y="5357260"/>
                </a:lnTo>
                <a:lnTo>
                  <a:pt x="0" y="5357260"/>
                </a:lnTo>
                <a:close/>
              </a:path>
            </a:pathLst>
          </a:custGeom>
          <a:solidFill>
            <a:schemeClr val="accent4"/>
          </a:solid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2" name="任意形状 11"/>
          <p:cNvSpPr/>
          <p:nvPr userDrawn="1"/>
        </p:nvSpPr>
        <p:spPr>
          <a:xfrm>
            <a:off x="-14360" y="0"/>
            <a:ext cx="6941720" cy="6858000"/>
          </a:xfrm>
          <a:custGeom>
            <a:avLst/>
            <a:gdLst>
              <a:gd name="connsiteX0" fmla="*/ 0 w 5754416"/>
              <a:gd name="connsiteY0" fmla="*/ 0 h 5357260"/>
              <a:gd name="connsiteX1" fmla="*/ 5198880 w 5754416"/>
              <a:gd name="connsiteY1" fmla="*/ 0 h 5357260"/>
              <a:gd name="connsiteX2" fmla="*/ 5198880 w 5754416"/>
              <a:gd name="connsiteY2" fmla="*/ 516780 h 5357260"/>
              <a:gd name="connsiteX3" fmla="*/ 5602866 w 5754416"/>
              <a:gd name="connsiteY3" fmla="*/ 516780 h 5357260"/>
              <a:gd name="connsiteX4" fmla="*/ 5754416 w 5754416"/>
              <a:gd name="connsiteY4" fmla="*/ 668330 h 5357260"/>
              <a:gd name="connsiteX5" fmla="*/ 5754416 w 5754416"/>
              <a:gd name="connsiteY5" fmla="*/ 2618998 h 5357260"/>
              <a:gd name="connsiteX6" fmla="*/ 5602866 w 5754416"/>
              <a:gd name="connsiteY6" fmla="*/ 2770548 h 5357260"/>
              <a:gd name="connsiteX7" fmla="*/ 5198880 w 5754416"/>
              <a:gd name="connsiteY7" fmla="*/ 2770548 h 5357260"/>
              <a:gd name="connsiteX8" fmla="*/ 5198880 w 5754416"/>
              <a:gd name="connsiteY8" fmla="*/ 5357260 h 5357260"/>
              <a:gd name="connsiteX9" fmla="*/ 0 w 5754416"/>
              <a:gd name="connsiteY9" fmla="*/ 5357260 h 535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54416" h="5357260">
                <a:moveTo>
                  <a:pt x="0" y="0"/>
                </a:moveTo>
                <a:lnTo>
                  <a:pt x="5198880" y="0"/>
                </a:lnTo>
                <a:lnTo>
                  <a:pt x="5198880" y="516780"/>
                </a:lnTo>
                <a:lnTo>
                  <a:pt x="5602866" y="516780"/>
                </a:lnTo>
                <a:cubicBezTo>
                  <a:pt x="5686565" y="516780"/>
                  <a:pt x="5754416" y="584631"/>
                  <a:pt x="5754416" y="668330"/>
                </a:cubicBezTo>
                <a:lnTo>
                  <a:pt x="5754416" y="2618998"/>
                </a:lnTo>
                <a:cubicBezTo>
                  <a:pt x="5754416" y="2702697"/>
                  <a:pt x="5686565" y="2770548"/>
                  <a:pt x="5602866" y="2770548"/>
                </a:cubicBezTo>
                <a:lnTo>
                  <a:pt x="5198880" y="2770548"/>
                </a:lnTo>
                <a:lnTo>
                  <a:pt x="5198880" y="5357260"/>
                </a:lnTo>
                <a:lnTo>
                  <a:pt x="0" y="5357260"/>
                </a:lnTo>
                <a:close/>
              </a:path>
            </a:pathLst>
          </a:custGeom>
          <a:solidFill>
            <a:schemeClr val="accent5"/>
          </a:solid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14" name="竖排文本占位符 13"/>
          <p:cNvSpPr>
            <a:spLocks noGrp="1"/>
          </p:cNvSpPr>
          <p:nvPr>
            <p:ph type="body" orient="vert" sz="quarter" idx="10" hasCustomPrompt="1"/>
          </p:nvPr>
        </p:nvSpPr>
        <p:spPr>
          <a:xfrm>
            <a:off x="7651493" y="2577783"/>
            <a:ext cx="602968" cy="2171700"/>
          </a:xfrm>
          <a:prstGeom prst="rect">
            <a:avLst/>
          </a:prstGeom>
        </p:spPr>
        <p:txBody>
          <a:bodyPr vert="eaVert"/>
          <a:lstStyle>
            <a:lvl1pPr marL="0" indent="0">
              <a:buNone/>
              <a:defRPr b="0" baseline="0">
                <a:solidFill>
                  <a:schemeClr val="bg1"/>
                </a:solidFill>
                <a:latin typeface="Microsoft YaHei" charset="0"/>
                <a:ea typeface="Microsoft YaHei" charset="0"/>
                <a:cs typeface="Microsoft YaHei" charset="0"/>
              </a:defRPr>
            </a:lvl1pPr>
          </a:lstStyle>
          <a:p>
            <a:pPr lvl="0"/>
            <a:r>
              <a:rPr kumimoji="1" lang="zh-CN" altLang="en-US" dirty="0"/>
              <a:t>项目背景</a:t>
            </a:r>
          </a:p>
        </p:txBody>
      </p:sp>
      <p:sp>
        <p:nvSpPr>
          <p:cNvPr id="16" name="竖排文本占位符 15"/>
          <p:cNvSpPr>
            <a:spLocks noGrp="1"/>
          </p:cNvSpPr>
          <p:nvPr>
            <p:ph type="body" orient="vert" sz="quarter" idx="11" hasCustomPrompt="1"/>
          </p:nvPr>
        </p:nvSpPr>
        <p:spPr>
          <a:xfrm>
            <a:off x="7661124" y="1822764"/>
            <a:ext cx="600147" cy="537847"/>
          </a:xfrm>
          <a:prstGeom prst="rect">
            <a:avLst/>
          </a:prstGeom>
        </p:spPr>
        <p:txBody>
          <a:bodyPr vert="eaVert"/>
          <a:lstStyle>
            <a:lvl1pPr marL="0" indent="0">
              <a:buNone/>
              <a:defRPr b="1">
                <a:solidFill>
                  <a:schemeClr val="bg1"/>
                </a:solidFill>
              </a:defRPr>
            </a:lvl1pPr>
          </a:lstStyle>
          <a:p>
            <a:pPr lvl="0"/>
            <a:r>
              <a:rPr kumimoji="1" lang="en-US" altLang="zh-CN" dirty="0"/>
              <a:t>02</a:t>
            </a:r>
            <a:endParaRPr kumimoji="1" lang="zh-CN" altLang="en-US" dirty="0"/>
          </a:p>
        </p:txBody>
      </p:sp>
      <p:sp>
        <p:nvSpPr>
          <p:cNvPr id="17" name="竖排文本占位符 13"/>
          <p:cNvSpPr>
            <a:spLocks noGrp="1"/>
          </p:cNvSpPr>
          <p:nvPr>
            <p:ph type="body" orient="vert" sz="quarter" idx="12" hasCustomPrompt="1"/>
          </p:nvPr>
        </p:nvSpPr>
        <p:spPr>
          <a:xfrm>
            <a:off x="9048380" y="3516638"/>
            <a:ext cx="602968" cy="2171700"/>
          </a:xfrm>
          <a:prstGeom prst="rect">
            <a:avLst/>
          </a:prstGeom>
        </p:spPr>
        <p:txBody>
          <a:bodyPr vert="eaVert"/>
          <a:lstStyle>
            <a:lvl1pPr marL="0" indent="0">
              <a:buNone/>
              <a:defRPr b="0" baseline="0">
                <a:solidFill>
                  <a:schemeClr val="bg1"/>
                </a:solidFill>
                <a:latin typeface="Microsoft YaHei" charset="0"/>
                <a:ea typeface="Microsoft YaHei" charset="0"/>
                <a:cs typeface="Microsoft YaHei" charset="0"/>
              </a:defRPr>
            </a:lvl1pPr>
          </a:lstStyle>
          <a:p>
            <a:pPr lvl="0"/>
            <a:r>
              <a:rPr kumimoji="1" lang="zh-CN" altLang="en-US" dirty="0"/>
              <a:t>项目介绍</a:t>
            </a:r>
          </a:p>
        </p:txBody>
      </p:sp>
      <p:sp>
        <p:nvSpPr>
          <p:cNvPr id="18" name="竖排文本占位符 15"/>
          <p:cNvSpPr>
            <a:spLocks noGrp="1"/>
          </p:cNvSpPr>
          <p:nvPr>
            <p:ph type="body" orient="vert" sz="quarter" idx="13" hasCustomPrompt="1"/>
          </p:nvPr>
        </p:nvSpPr>
        <p:spPr>
          <a:xfrm>
            <a:off x="9048380" y="2931587"/>
            <a:ext cx="600147" cy="537847"/>
          </a:xfrm>
          <a:prstGeom prst="rect">
            <a:avLst/>
          </a:prstGeom>
        </p:spPr>
        <p:txBody>
          <a:bodyPr vert="eaVert"/>
          <a:lstStyle>
            <a:lvl1pPr marL="0" indent="0">
              <a:buNone/>
              <a:defRPr b="1">
                <a:solidFill>
                  <a:schemeClr val="bg1"/>
                </a:solidFill>
              </a:defRPr>
            </a:lvl1pPr>
          </a:lstStyle>
          <a:p>
            <a:pPr lvl="0"/>
            <a:r>
              <a:rPr kumimoji="1" lang="en-US" altLang="zh-CN" dirty="0"/>
              <a:t>03</a:t>
            </a:r>
            <a:endParaRPr kumimoji="1" lang="zh-CN" altLang="en-US" dirty="0"/>
          </a:p>
        </p:txBody>
      </p:sp>
      <p:sp>
        <p:nvSpPr>
          <p:cNvPr id="19" name="竖排文本占位符 13"/>
          <p:cNvSpPr>
            <a:spLocks noGrp="1"/>
          </p:cNvSpPr>
          <p:nvPr>
            <p:ph type="body" orient="vert" sz="quarter" idx="14" hasCustomPrompt="1"/>
          </p:nvPr>
        </p:nvSpPr>
        <p:spPr>
          <a:xfrm>
            <a:off x="10313910" y="4550894"/>
            <a:ext cx="602968" cy="2171700"/>
          </a:xfrm>
          <a:prstGeom prst="rect">
            <a:avLst/>
          </a:prstGeom>
        </p:spPr>
        <p:txBody>
          <a:bodyPr vert="eaVert"/>
          <a:lstStyle>
            <a:lvl1pPr marL="0" indent="0">
              <a:buNone/>
              <a:defRPr b="0" baseline="0">
                <a:solidFill>
                  <a:schemeClr val="bg1"/>
                </a:solidFill>
                <a:latin typeface="Microsoft YaHei" charset="0"/>
                <a:ea typeface="Microsoft YaHei" charset="0"/>
                <a:cs typeface="Microsoft YaHei" charset="0"/>
              </a:defRPr>
            </a:lvl1pPr>
          </a:lstStyle>
          <a:p>
            <a:pPr lvl="0"/>
            <a:r>
              <a:rPr kumimoji="1" lang="zh-CN" altLang="en-US" dirty="0"/>
              <a:t>市场分析</a:t>
            </a:r>
          </a:p>
        </p:txBody>
      </p:sp>
      <p:sp>
        <p:nvSpPr>
          <p:cNvPr id="20" name="竖排文本占位符 15"/>
          <p:cNvSpPr>
            <a:spLocks noGrp="1"/>
          </p:cNvSpPr>
          <p:nvPr>
            <p:ph type="body" orient="vert" sz="quarter" idx="15" hasCustomPrompt="1"/>
          </p:nvPr>
        </p:nvSpPr>
        <p:spPr>
          <a:xfrm>
            <a:off x="10316731" y="3932559"/>
            <a:ext cx="600147" cy="537847"/>
          </a:xfrm>
          <a:prstGeom prst="rect">
            <a:avLst/>
          </a:prstGeom>
        </p:spPr>
        <p:txBody>
          <a:bodyPr vert="eaVert"/>
          <a:lstStyle>
            <a:lvl1pPr marL="0" indent="0">
              <a:buNone/>
              <a:defRPr b="1">
                <a:solidFill>
                  <a:schemeClr val="bg1"/>
                </a:solidFill>
              </a:defRPr>
            </a:lvl1pPr>
          </a:lstStyle>
          <a:p>
            <a:pPr lvl="0"/>
            <a:r>
              <a:rPr kumimoji="1" lang="en-US" altLang="zh-CN" dirty="0"/>
              <a:t>04</a:t>
            </a:r>
            <a:endParaRPr kumimoji="1" lang="zh-CN" altLang="en-US" dirty="0"/>
          </a:p>
        </p:txBody>
      </p:sp>
      <p:sp>
        <p:nvSpPr>
          <p:cNvPr id="21" name="竖排文本占位符 13"/>
          <p:cNvSpPr>
            <a:spLocks noGrp="1"/>
          </p:cNvSpPr>
          <p:nvPr>
            <p:ph type="body" orient="vert" sz="quarter" idx="16" hasCustomPrompt="1"/>
          </p:nvPr>
        </p:nvSpPr>
        <p:spPr>
          <a:xfrm>
            <a:off x="11485748" y="4920933"/>
            <a:ext cx="602968" cy="2171700"/>
          </a:xfrm>
          <a:prstGeom prst="rect">
            <a:avLst/>
          </a:prstGeom>
        </p:spPr>
        <p:txBody>
          <a:bodyPr vert="eaVert"/>
          <a:lstStyle>
            <a:lvl1pPr marL="0" indent="0">
              <a:buNone/>
              <a:defRPr b="0" baseline="0">
                <a:solidFill>
                  <a:schemeClr val="bg1"/>
                </a:solidFill>
                <a:latin typeface="Microsoft YaHei" charset="0"/>
                <a:ea typeface="Microsoft YaHei" charset="0"/>
                <a:cs typeface="Microsoft YaHei" charset="0"/>
              </a:defRPr>
            </a:lvl1pPr>
          </a:lstStyle>
          <a:p>
            <a:pPr lvl="0"/>
            <a:r>
              <a:rPr kumimoji="1" lang="zh-CN" altLang="en-US" dirty="0"/>
              <a:t>产品功能</a:t>
            </a:r>
          </a:p>
        </p:txBody>
      </p:sp>
      <p:sp>
        <p:nvSpPr>
          <p:cNvPr id="22" name="竖排文本占位符 15"/>
          <p:cNvSpPr>
            <a:spLocks noGrp="1"/>
          </p:cNvSpPr>
          <p:nvPr>
            <p:ph type="body" orient="vert" sz="quarter" idx="17" hasCustomPrompt="1"/>
          </p:nvPr>
        </p:nvSpPr>
        <p:spPr>
          <a:xfrm>
            <a:off x="11514280" y="4276406"/>
            <a:ext cx="600147" cy="537847"/>
          </a:xfrm>
          <a:prstGeom prst="rect">
            <a:avLst/>
          </a:prstGeom>
        </p:spPr>
        <p:txBody>
          <a:bodyPr vert="eaVert"/>
          <a:lstStyle>
            <a:lvl1pPr marL="0" indent="0">
              <a:buNone/>
              <a:defRPr b="1">
                <a:solidFill>
                  <a:schemeClr val="bg1"/>
                </a:solidFill>
              </a:defRPr>
            </a:lvl1pPr>
          </a:lstStyle>
          <a:p>
            <a:pPr lvl="0"/>
            <a:r>
              <a:rPr kumimoji="1" lang="en-US" altLang="zh-CN" dirty="0"/>
              <a:t>05</a:t>
            </a:r>
            <a:endParaRPr kumimoji="1" lang="zh-CN" altLang="en-US" dirty="0"/>
          </a:p>
        </p:txBody>
      </p:sp>
      <p:sp>
        <p:nvSpPr>
          <p:cNvPr id="24" name="文本占位符 23"/>
          <p:cNvSpPr>
            <a:spLocks noGrp="1"/>
          </p:cNvSpPr>
          <p:nvPr>
            <p:ph type="body" sz="quarter" idx="18" hasCustomPrompt="1"/>
          </p:nvPr>
        </p:nvSpPr>
        <p:spPr>
          <a:xfrm>
            <a:off x="250486" y="2055177"/>
            <a:ext cx="1793904" cy="2022475"/>
          </a:xfrm>
          <a:prstGeom prst="rect">
            <a:avLst/>
          </a:prstGeom>
        </p:spPr>
        <p:txBody>
          <a:bodyPr/>
          <a:lstStyle>
            <a:lvl1pPr marL="0" indent="0">
              <a:buNone/>
              <a:defRPr sz="2800" b="1">
                <a:solidFill>
                  <a:schemeClr val="bg1"/>
                </a:solidFill>
                <a:latin typeface="Microsoft YaHei" charset="0"/>
                <a:ea typeface="Microsoft YaHei" charset="0"/>
                <a:cs typeface="Microsoft YaHei" charset="0"/>
              </a:defRPr>
            </a:lvl1pPr>
          </a:lstStyle>
          <a:p>
            <a:pPr lvl="0"/>
            <a:r>
              <a:rPr kumimoji="1" lang="zh-CN" altLang="en-US" dirty="0"/>
              <a:t>项目名称：</a:t>
            </a:r>
            <a:endParaRPr kumimoji="1" lang="en-US" altLang="zh-CN" dirty="0"/>
          </a:p>
          <a:p>
            <a:pPr lvl="0"/>
            <a:endParaRPr kumimoji="1" lang="en-US" altLang="zh-CN" dirty="0"/>
          </a:p>
          <a:p>
            <a:pPr lvl="0"/>
            <a:endParaRPr kumimoji="1" lang="en-US" altLang="zh-CN" dirty="0"/>
          </a:p>
          <a:p>
            <a:pPr lvl="0"/>
            <a:r>
              <a:rPr kumimoji="1" lang="zh-CN" altLang="en-US" dirty="0"/>
              <a:t>   团队名：</a:t>
            </a:r>
          </a:p>
        </p:txBody>
      </p:sp>
      <p:sp>
        <p:nvSpPr>
          <p:cNvPr id="25" name="文本占位符 23"/>
          <p:cNvSpPr>
            <a:spLocks noGrp="1"/>
          </p:cNvSpPr>
          <p:nvPr>
            <p:ph type="body" sz="quarter" idx="19"/>
          </p:nvPr>
        </p:nvSpPr>
        <p:spPr>
          <a:xfrm>
            <a:off x="677720" y="5826919"/>
            <a:ext cx="5845998" cy="368142"/>
          </a:xfrm>
          <a:prstGeom prst="rect">
            <a:avLst/>
          </a:prstGeom>
        </p:spPr>
        <p:txBody>
          <a:bodyPr/>
          <a:lstStyle>
            <a:lvl1pPr marL="0" indent="0">
              <a:buNone/>
              <a:defRPr sz="1800" b="1" baseline="0">
                <a:solidFill>
                  <a:schemeClr val="bg1"/>
                </a:solidFill>
                <a:latin typeface="Segoe UI Light" charset="0"/>
                <a:ea typeface="Segoe UI Light" charset="0"/>
                <a:cs typeface="Segoe UI Light" charset="0"/>
              </a:defRPr>
            </a:lvl1pPr>
          </a:lstStyle>
          <a:p>
            <a:pPr lvl="0"/>
            <a:endParaRPr kumimoji="1" lang="zh-CN" altLang="en-US" dirty="0"/>
          </a:p>
        </p:txBody>
      </p:sp>
      <p:sp>
        <p:nvSpPr>
          <p:cNvPr id="27" name="竖排文本占位符 13">
            <a:extLst>
              <a:ext uri="{FF2B5EF4-FFF2-40B4-BE49-F238E27FC236}">
                <a16:creationId xmlns:a16="http://schemas.microsoft.com/office/drawing/2014/main" id="{D37B5597-5FEA-4BFD-97F6-314EDCDCBF09}"/>
              </a:ext>
            </a:extLst>
          </p:cNvPr>
          <p:cNvSpPr>
            <a:spLocks noGrp="1"/>
          </p:cNvSpPr>
          <p:nvPr>
            <p:ph type="body" orient="vert" sz="quarter" idx="20" hasCustomPrompt="1"/>
          </p:nvPr>
        </p:nvSpPr>
        <p:spPr>
          <a:xfrm>
            <a:off x="6219032" y="1644333"/>
            <a:ext cx="602968" cy="2171700"/>
          </a:xfrm>
          <a:prstGeom prst="rect">
            <a:avLst/>
          </a:prstGeom>
        </p:spPr>
        <p:txBody>
          <a:bodyPr vert="eaVert"/>
          <a:lstStyle>
            <a:lvl1pPr marL="0" indent="0">
              <a:buNone/>
              <a:defRPr b="0" baseline="0">
                <a:solidFill>
                  <a:schemeClr val="bg1"/>
                </a:solidFill>
                <a:latin typeface="Microsoft YaHei" charset="0"/>
                <a:ea typeface="Microsoft YaHei" charset="0"/>
                <a:cs typeface="Microsoft YaHei" charset="0"/>
              </a:defRPr>
            </a:lvl1pPr>
          </a:lstStyle>
          <a:p>
            <a:pPr lvl="0"/>
            <a:r>
              <a:rPr kumimoji="1" lang="zh-CN" altLang="en-US" dirty="0"/>
              <a:t>团队介绍</a:t>
            </a:r>
          </a:p>
        </p:txBody>
      </p:sp>
      <p:sp>
        <p:nvSpPr>
          <p:cNvPr id="28" name="竖排文本占位符 15">
            <a:extLst>
              <a:ext uri="{FF2B5EF4-FFF2-40B4-BE49-F238E27FC236}">
                <a16:creationId xmlns:a16="http://schemas.microsoft.com/office/drawing/2014/main" id="{1A52FC98-93F5-4B59-9130-EA20CE493CB0}"/>
              </a:ext>
            </a:extLst>
          </p:cNvPr>
          <p:cNvSpPr>
            <a:spLocks noGrp="1"/>
          </p:cNvSpPr>
          <p:nvPr>
            <p:ph type="body" orient="vert" sz="quarter" idx="21" hasCustomPrompt="1"/>
          </p:nvPr>
        </p:nvSpPr>
        <p:spPr>
          <a:xfrm>
            <a:off x="6208746" y="887633"/>
            <a:ext cx="600147" cy="537847"/>
          </a:xfrm>
          <a:prstGeom prst="rect">
            <a:avLst/>
          </a:prstGeom>
        </p:spPr>
        <p:txBody>
          <a:bodyPr vert="eaVert"/>
          <a:lstStyle>
            <a:lvl1pPr marL="0" indent="0">
              <a:buNone/>
              <a:defRPr b="1">
                <a:solidFill>
                  <a:schemeClr val="bg1"/>
                </a:solidFill>
              </a:defRPr>
            </a:lvl1pPr>
          </a:lstStyle>
          <a:p>
            <a:pPr lvl="0"/>
            <a:r>
              <a:rPr kumimoji="1" lang="en-US" altLang="zh-CN" dirty="0"/>
              <a:t>01</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2" name="任意形状 1"/>
          <p:cNvSpPr/>
          <p:nvPr userDrawn="1"/>
        </p:nvSpPr>
        <p:spPr>
          <a:xfrm>
            <a:off x="1" y="0"/>
            <a:ext cx="11812159" cy="6858000"/>
          </a:xfrm>
          <a:custGeom>
            <a:avLst/>
            <a:gdLst>
              <a:gd name="connsiteX0" fmla="*/ 0 w 9231260"/>
              <a:gd name="connsiteY0" fmla="*/ 0 h 5357260"/>
              <a:gd name="connsiteX1" fmla="*/ 3476844 w 9231260"/>
              <a:gd name="connsiteY1" fmla="*/ 0 h 5357260"/>
              <a:gd name="connsiteX2" fmla="*/ 4699591 w 9231260"/>
              <a:gd name="connsiteY2" fmla="*/ 0 h 5357260"/>
              <a:gd name="connsiteX3" fmla="*/ 8675724 w 9231260"/>
              <a:gd name="connsiteY3" fmla="*/ 0 h 5357260"/>
              <a:gd name="connsiteX4" fmla="*/ 8675724 w 9231260"/>
              <a:gd name="connsiteY4" fmla="*/ 516780 h 5357260"/>
              <a:gd name="connsiteX5" fmla="*/ 9079710 w 9231260"/>
              <a:gd name="connsiteY5" fmla="*/ 516780 h 5357260"/>
              <a:gd name="connsiteX6" fmla="*/ 9231260 w 9231260"/>
              <a:gd name="connsiteY6" fmla="*/ 668330 h 5357260"/>
              <a:gd name="connsiteX7" fmla="*/ 9231260 w 9231260"/>
              <a:gd name="connsiteY7" fmla="*/ 2618998 h 5357260"/>
              <a:gd name="connsiteX8" fmla="*/ 9079710 w 9231260"/>
              <a:gd name="connsiteY8" fmla="*/ 2770548 h 5357260"/>
              <a:gd name="connsiteX9" fmla="*/ 8675724 w 9231260"/>
              <a:gd name="connsiteY9" fmla="*/ 2770548 h 5357260"/>
              <a:gd name="connsiteX10" fmla="*/ 8675724 w 9231260"/>
              <a:gd name="connsiteY10" fmla="*/ 5357260 h 5357260"/>
              <a:gd name="connsiteX11" fmla="*/ 4699591 w 9231260"/>
              <a:gd name="connsiteY11" fmla="*/ 5357260 h 5357260"/>
              <a:gd name="connsiteX12" fmla="*/ 3476844 w 9231260"/>
              <a:gd name="connsiteY12" fmla="*/ 5357260 h 5357260"/>
              <a:gd name="connsiteX13" fmla="*/ 0 w 9231260"/>
              <a:gd name="connsiteY13" fmla="*/ 5357260 h 535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31260" h="5357260">
                <a:moveTo>
                  <a:pt x="0" y="0"/>
                </a:moveTo>
                <a:lnTo>
                  <a:pt x="3476844" y="0"/>
                </a:lnTo>
                <a:lnTo>
                  <a:pt x="4699591" y="0"/>
                </a:lnTo>
                <a:lnTo>
                  <a:pt x="8675724" y="0"/>
                </a:lnTo>
                <a:lnTo>
                  <a:pt x="8675724" y="516780"/>
                </a:lnTo>
                <a:lnTo>
                  <a:pt x="9079710" y="516780"/>
                </a:lnTo>
                <a:cubicBezTo>
                  <a:pt x="9163409" y="516780"/>
                  <a:pt x="9231260" y="584631"/>
                  <a:pt x="9231260" y="668330"/>
                </a:cubicBezTo>
                <a:lnTo>
                  <a:pt x="9231260" y="2618998"/>
                </a:lnTo>
                <a:cubicBezTo>
                  <a:pt x="9231260" y="2702697"/>
                  <a:pt x="9163409" y="2770548"/>
                  <a:pt x="9079710" y="2770548"/>
                </a:cubicBezTo>
                <a:lnTo>
                  <a:pt x="8675724" y="2770548"/>
                </a:lnTo>
                <a:lnTo>
                  <a:pt x="8675724" y="5357260"/>
                </a:lnTo>
                <a:lnTo>
                  <a:pt x="4699591" y="5357260"/>
                </a:lnTo>
                <a:lnTo>
                  <a:pt x="3476844" y="5357260"/>
                </a:lnTo>
                <a:lnTo>
                  <a:pt x="0" y="5357260"/>
                </a:lnTo>
                <a:close/>
              </a:path>
            </a:pathLst>
          </a:custGeom>
          <a:solidFill>
            <a:schemeClr val="accent5"/>
          </a:solid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 name="竖排文本占位符 13"/>
          <p:cNvSpPr>
            <a:spLocks noGrp="1"/>
          </p:cNvSpPr>
          <p:nvPr>
            <p:ph type="body" orient="vert" sz="quarter" idx="10" hasCustomPrompt="1"/>
          </p:nvPr>
        </p:nvSpPr>
        <p:spPr>
          <a:xfrm>
            <a:off x="11115317" y="1337310"/>
            <a:ext cx="602968" cy="2171700"/>
          </a:xfrm>
          <a:prstGeom prst="rect">
            <a:avLst/>
          </a:prstGeom>
        </p:spPr>
        <p:txBody>
          <a:bodyPr vert="eaVert"/>
          <a:lstStyle>
            <a:lvl1pPr marL="0" indent="0">
              <a:buNone/>
              <a:defRPr b="0" baseline="0">
                <a:solidFill>
                  <a:schemeClr val="bg1"/>
                </a:solidFill>
                <a:latin typeface="Microsoft YaHei" charset="0"/>
                <a:ea typeface="Microsoft YaHei" charset="0"/>
                <a:cs typeface="Microsoft YaHei" charset="0"/>
              </a:defRPr>
            </a:lvl1pPr>
          </a:lstStyle>
          <a:p>
            <a:pPr lvl="0"/>
            <a:r>
              <a:rPr kumimoji="1" lang="zh-CN" altLang="en-US"/>
              <a:t>添加</a:t>
            </a:r>
            <a:r>
              <a:rPr kumimoji="1" lang="zh-CN" altLang="en-US" dirty="0"/>
              <a:t>标题</a:t>
            </a:r>
          </a:p>
        </p:txBody>
      </p:sp>
      <p:sp>
        <p:nvSpPr>
          <p:cNvPr id="4" name="竖排文本占位符 15"/>
          <p:cNvSpPr>
            <a:spLocks noGrp="1"/>
          </p:cNvSpPr>
          <p:nvPr>
            <p:ph type="body" orient="vert" sz="quarter" idx="11" hasCustomPrompt="1"/>
          </p:nvPr>
        </p:nvSpPr>
        <p:spPr>
          <a:xfrm>
            <a:off x="11118528" y="799460"/>
            <a:ext cx="600147" cy="537847"/>
          </a:xfrm>
          <a:prstGeom prst="rect">
            <a:avLst/>
          </a:prstGeom>
        </p:spPr>
        <p:txBody>
          <a:bodyPr vert="eaVert"/>
          <a:lstStyle>
            <a:lvl1pPr marL="0" indent="0">
              <a:buNone/>
              <a:defRPr b="1">
                <a:solidFill>
                  <a:schemeClr val="bg1"/>
                </a:solidFill>
              </a:defRPr>
            </a:lvl1pPr>
          </a:lstStyle>
          <a:p>
            <a:pPr lvl="0"/>
            <a:r>
              <a:rPr kumimoji="1" lang="en-US" altLang="zh-CN"/>
              <a:t>01</a:t>
            </a:r>
            <a:endParaRPr kumimoji="1" lang="zh-CN" altLang="en-US" dirty="0"/>
          </a:p>
        </p:txBody>
      </p:sp>
      <p:sp>
        <p:nvSpPr>
          <p:cNvPr id="6" name="文本占位符 5"/>
          <p:cNvSpPr>
            <a:spLocks noGrp="1"/>
          </p:cNvSpPr>
          <p:nvPr>
            <p:ph type="body" sz="quarter" idx="12" hasCustomPrompt="1"/>
          </p:nvPr>
        </p:nvSpPr>
        <p:spPr>
          <a:xfrm>
            <a:off x="308928" y="240031"/>
            <a:ext cx="3943032" cy="354330"/>
          </a:xfrm>
          <a:prstGeom prst="rect">
            <a:avLst/>
          </a:prstGeom>
        </p:spPr>
        <p:txBody>
          <a:bodyPr anchor="t"/>
          <a:lstStyle>
            <a:lvl1pPr marL="0" indent="0">
              <a:buNone/>
              <a:defRPr sz="1800" b="1" baseline="0">
                <a:solidFill>
                  <a:schemeClr val="bg1"/>
                </a:solidFill>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7" name="文本占位符 5"/>
          <p:cNvSpPr>
            <a:spLocks noGrp="1"/>
          </p:cNvSpPr>
          <p:nvPr>
            <p:ph type="body" sz="quarter" idx="13" hasCustomPrompt="1"/>
          </p:nvPr>
        </p:nvSpPr>
        <p:spPr>
          <a:xfrm>
            <a:off x="308928" y="594361"/>
            <a:ext cx="3943032" cy="354330"/>
          </a:xfrm>
          <a:prstGeom prst="rect">
            <a:avLst/>
          </a:prstGeom>
        </p:spPr>
        <p:txBody>
          <a:bodyPr anchor="t"/>
          <a:lstStyle>
            <a:lvl1pPr marL="0" indent="0">
              <a:buNone/>
              <a:defRPr sz="2000" b="1" baseline="0">
                <a:solidFill>
                  <a:schemeClr val="bg1"/>
                </a:solidFill>
                <a:latin typeface="Microsoft YaHei" charset="0"/>
                <a:ea typeface="Microsoft YaHei" charset="0"/>
                <a:cs typeface="Microsoft YaHei" charset="0"/>
              </a:defRPr>
            </a:lvl1pPr>
          </a:lstStyle>
          <a:p>
            <a:pPr lvl="0"/>
            <a:r>
              <a:rPr kumimoji="1" lang="zh-CN" altLang="en-US" dirty="0"/>
              <a:t>点击</a:t>
            </a:r>
            <a:r>
              <a:rPr kumimoji="1" lang="zh-CN" altLang="en-US"/>
              <a:t>此处添加标题</a:t>
            </a:r>
            <a:endParaRPr kumimoji="1" lang="zh-CN" altLang="en-US" dirty="0"/>
          </a:p>
        </p:txBody>
      </p:sp>
    </p:spTree>
    <p:extLst>
      <p:ext uri="{BB962C8B-B14F-4D97-AF65-F5344CB8AC3E}">
        <p14:creationId xmlns:p14="http://schemas.microsoft.com/office/powerpoint/2010/main" val="1711089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2" name="任意形状 1"/>
          <p:cNvSpPr/>
          <p:nvPr userDrawn="1"/>
        </p:nvSpPr>
        <p:spPr>
          <a:xfrm>
            <a:off x="1" y="0"/>
            <a:ext cx="11812159" cy="6858000"/>
          </a:xfrm>
          <a:custGeom>
            <a:avLst/>
            <a:gdLst>
              <a:gd name="connsiteX0" fmla="*/ 0 w 9231260"/>
              <a:gd name="connsiteY0" fmla="*/ 0 h 5357260"/>
              <a:gd name="connsiteX1" fmla="*/ 3476844 w 9231260"/>
              <a:gd name="connsiteY1" fmla="*/ 0 h 5357260"/>
              <a:gd name="connsiteX2" fmla="*/ 4699591 w 9231260"/>
              <a:gd name="connsiteY2" fmla="*/ 0 h 5357260"/>
              <a:gd name="connsiteX3" fmla="*/ 8675724 w 9231260"/>
              <a:gd name="connsiteY3" fmla="*/ 0 h 5357260"/>
              <a:gd name="connsiteX4" fmla="*/ 8675724 w 9231260"/>
              <a:gd name="connsiteY4" fmla="*/ 516780 h 5357260"/>
              <a:gd name="connsiteX5" fmla="*/ 9079710 w 9231260"/>
              <a:gd name="connsiteY5" fmla="*/ 516780 h 5357260"/>
              <a:gd name="connsiteX6" fmla="*/ 9231260 w 9231260"/>
              <a:gd name="connsiteY6" fmla="*/ 668330 h 5357260"/>
              <a:gd name="connsiteX7" fmla="*/ 9231260 w 9231260"/>
              <a:gd name="connsiteY7" fmla="*/ 2618998 h 5357260"/>
              <a:gd name="connsiteX8" fmla="*/ 9079710 w 9231260"/>
              <a:gd name="connsiteY8" fmla="*/ 2770548 h 5357260"/>
              <a:gd name="connsiteX9" fmla="*/ 8675724 w 9231260"/>
              <a:gd name="connsiteY9" fmla="*/ 2770548 h 5357260"/>
              <a:gd name="connsiteX10" fmla="*/ 8675724 w 9231260"/>
              <a:gd name="connsiteY10" fmla="*/ 5357260 h 5357260"/>
              <a:gd name="connsiteX11" fmla="*/ 4699591 w 9231260"/>
              <a:gd name="connsiteY11" fmla="*/ 5357260 h 5357260"/>
              <a:gd name="connsiteX12" fmla="*/ 3476844 w 9231260"/>
              <a:gd name="connsiteY12" fmla="*/ 5357260 h 5357260"/>
              <a:gd name="connsiteX13" fmla="*/ 0 w 9231260"/>
              <a:gd name="connsiteY13" fmla="*/ 5357260 h 535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31260" h="5357260">
                <a:moveTo>
                  <a:pt x="0" y="0"/>
                </a:moveTo>
                <a:lnTo>
                  <a:pt x="3476844" y="0"/>
                </a:lnTo>
                <a:lnTo>
                  <a:pt x="4699591" y="0"/>
                </a:lnTo>
                <a:lnTo>
                  <a:pt x="8675724" y="0"/>
                </a:lnTo>
                <a:lnTo>
                  <a:pt x="8675724" y="516780"/>
                </a:lnTo>
                <a:lnTo>
                  <a:pt x="9079710" y="516780"/>
                </a:lnTo>
                <a:cubicBezTo>
                  <a:pt x="9163409" y="516780"/>
                  <a:pt x="9231260" y="584631"/>
                  <a:pt x="9231260" y="668330"/>
                </a:cubicBezTo>
                <a:lnTo>
                  <a:pt x="9231260" y="2618998"/>
                </a:lnTo>
                <a:cubicBezTo>
                  <a:pt x="9231260" y="2702697"/>
                  <a:pt x="9163409" y="2770548"/>
                  <a:pt x="9079710" y="2770548"/>
                </a:cubicBezTo>
                <a:lnTo>
                  <a:pt x="8675724" y="2770548"/>
                </a:lnTo>
                <a:lnTo>
                  <a:pt x="8675724" y="5357260"/>
                </a:lnTo>
                <a:lnTo>
                  <a:pt x="4699591" y="5357260"/>
                </a:lnTo>
                <a:lnTo>
                  <a:pt x="3476844" y="5357260"/>
                </a:lnTo>
                <a:lnTo>
                  <a:pt x="0" y="5357260"/>
                </a:lnTo>
                <a:close/>
              </a:path>
            </a:pathLst>
          </a:custGeom>
          <a:solidFill>
            <a:schemeClr val="accent4"/>
          </a:solid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 name="竖排文本占位符 13"/>
          <p:cNvSpPr>
            <a:spLocks noGrp="1"/>
          </p:cNvSpPr>
          <p:nvPr>
            <p:ph type="body" orient="vert" sz="quarter" idx="10" hasCustomPrompt="1"/>
          </p:nvPr>
        </p:nvSpPr>
        <p:spPr>
          <a:xfrm>
            <a:off x="11115317" y="1337310"/>
            <a:ext cx="602968" cy="2171700"/>
          </a:xfrm>
          <a:prstGeom prst="rect">
            <a:avLst/>
          </a:prstGeom>
        </p:spPr>
        <p:txBody>
          <a:bodyPr vert="eaVert"/>
          <a:lstStyle>
            <a:lvl1pPr marL="0" indent="0">
              <a:buNone/>
              <a:defRPr b="0" baseline="0">
                <a:solidFill>
                  <a:schemeClr val="bg1"/>
                </a:solidFill>
                <a:latin typeface="Microsoft YaHei" charset="0"/>
                <a:ea typeface="Microsoft YaHei" charset="0"/>
                <a:cs typeface="Microsoft YaHei" charset="0"/>
              </a:defRPr>
            </a:lvl1pPr>
          </a:lstStyle>
          <a:p>
            <a:pPr lvl="0"/>
            <a:r>
              <a:rPr kumimoji="1" lang="zh-CN" altLang="en-US"/>
              <a:t>添加</a:t>
            </a:r>
            <a:r>
              <a:rPr kumimoji="1" lang="zh-CN" altLang="en-US" dirty="0"/>
              <a:t>标题</a:t>
            </a:r>
          </a:p>
        </p:txBody>
      </p:sp>
      <p:sp>
        <p:nvSpPr>
          <p:cNvPr id="4" name="竖排文本占位符 15"/>
          <p:cNvSpPr>
            <a:spLocks noGrp="1"/>
          </p:cNvSpPr>
          <p:nvPr>
            <p:ph type="body" orient="vert" sz="quarter" idx="11" hasCustomPrompt="1"/>
          </p:nvPr>
        </p:nvSpPr>
        <p:spPr>
          <a:xfrm>
            <a:off x="11118528" y="799460"/>
            <a:ext cx="600147" cy="537847"/>
          </a:xfrm>
          <a:prstGeom prst="rect">
            <a:avLst/>
          </a:prstGeom>
        </p:spPr>
        <p:txBody>
          <a:bodyPr vert="eaVert"/>
          <a:lstStyle>
            <a:lvl1pPr marL="0" indent="0">
              <a:buNone/>
              <a:defRPr b="1">
                <a:solidFill>
                  <a:schemeClr val="bg1"/>
                </a:solidFill>
              </a:defRPr>
            </a:lvl1pPr>
          </a:lstStyle>
          <a:p>
            <a:pPr lvl="0"/>
            <a:r>
              <a:rPr kumimoji="1" lang="en-US" altLang="zh-CN" dirty="0"/>
              <a:t>02</a:t>
            </a:r>
            <a:endParaRPr kumimoji="1" lang="zh-CN" altLang="en-US" dirty="0"/>
          </a:p>
        </p:txBody>
      </p:sp>
      <p:sp>
        <p:nvSpPr>
          <p:cNvPr id="5" name="文本占位符 5"/>
          <p:cNvSpPr>
            <a:spLocks noGrp="1"/>
          </p:cNvSpPr>
          <p:nvPr>
            <p:ph type="body" sz="quarter" idx="12" hasCustomPrompt="1"/>
          </p:nvPr>
        </p:nvSpPr>
        <p:spPr>
          <a:xfrm>
            <a:off x="308928" y="240031"/>
            <a:ext cx="3943032" cy="354330"/>
          </a:xfrm>
          <a:prstGeom prst="rect">
            <a:avLst/>
          </a:prstGeom>
        </p:spPr>
        <p:txBody>
          <a:bodyPr anchor="t"/>
          <a:lstStyle>
            <a:lvl1pPr marL="0" indent="0">
              <a:buNone/>
              <a:defRPr sz="1800" b="1" baseline="0">
                <a:solidFill>
                  <a:schemeClr val="bg1"/>
                </a:solidFill>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5"/>
          <p:cNvSpPr>
            <a:spLocks noGrp="1"/>
          </p:cNvSpPr>
          <p:nvPr>
            <p:ph type="body" sz="quarter" idx="13" hasCustomPrompt="1"/>
          </p:nvPr>
        </p:nvSpPr>
        <p:spPr>
          <a:xfrm>
            <a:off x="308928" y="594361"/>
            <a:ext cx="3943032" cy="354330"/>
          </a:xfrm>
          <a:prstGeom prst="rect">
            <a:avLst/>
          </a:prstGeom>
        </p:spPr>
        <p:txBody>
          <a:bodyPr anchor="t"/>
          <a:lstStyle>
            <a:lvl1pPr marL="0" indent="0">
              <a:buNone/>
              <a:defRPr sz="2000" b="1" baseline="0">
                <a:solidFill>
                  <a:schemeClr val="bg1"/>
                </a:solidFill>
                <a:latin typeface="Microsoft YaHei" charset="0"/>
                <a:ea typeface="Microsoft YaHei" charset="0"/>
                <a:cs typeface="Microsoft YaHei" charset="0"/>
              </a:defRPr>
            </a:lvl1pPr>
          </a:lstStyle>
          <a:p>
            <a:pPr lvl="0"/>
            <a:r>
              <a:rPr kumimoji="1" lang="zh-CN" altLang="en-US" dirty="0"/>
              <a:t>点击</a:t>
            </a:r>
            <a:r>
              <a:rPr kumimoji="1" lang="zh-CN" altLang="en-US"/>
              <a:t>此处添加标题</a:t>
            </a:r>
            <a:endParaRPr kumimoji="1" lang="zh-CN" altLang="en-US" dirty="0"/>
          </a:p>
        </p:txBody>
      </p:sp>
    </p:spTree>
    <p:extLst>
      <p:ext uri="{BB962C8B-B14F-4D97-AF65-F5344CB8AC3E}">
        <p14:creationId xmlns:p14="http://schemas.microsoft.com/office/powerpoint/2010/main" val="625321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
        <p:nvSpPr>
          <p:cNvPr id="2" name="任意形状 1"/>
          <p:cNvSpPr/>
          <p:nvPr userDrawn="1"/>
        </p:nvSpPr>
        <p:spPr>
          <a:xfrm>
            <a:off x="1" y="0"/>
            <a:ext cx="11812159" cy="6858000"/>
          </a:xfrm>
          <a:custGeom>
            <a:avLst/>
            <a:gdLst>
              <a:gd name="connsiteX0" fmla="*/ 0 w 9231260"/>
              <a:gd name="connsiteY0" fmla="*/ 0 h 5357260"/>
              <a:gd name="connsiteX1" fmla="*/ 3476844 w 9231260"/>
              <a:gd name="connsiteY1" fmla="*/ 0 h 5357260"/>
              <a:gd name="connsiteX2" fmla="*/ 4699591 w 9231260"/>
              <a:gd name="connsiteY2" fmla="*/ 0 h 5357260"/>
              <a:gd name="connsiteX3" fmla="*/ 8675724 w 9231260"/>
              <a:gd name="connsiteY3" fmla="*/ 0 h 5357260"/>
              <a:gd name="connsiteX4" fmla="*/ 8675724 w 9231260"/>
              <a:gd name="connsiteY4" fmla="*/ 516780 h 5357260"/>
              <a:gd name="connsiteX5" fmla="*/ 9079710 w 9231260"/>
              <a:gd name="connsiteY5" fmla="*/ 516780 h 5357260"/>
              <a:gd name="connsiteX6" fmla="*/ 9231260 w 9231260"/>
              <a:gd name="connsiteY6" fmla="*/ 668330 h 5357260"/>
              <a:gd name="connsiteX7" fmla="*/ 9231260 w 9231260"/>
              <a:gd name="connsiteY7" fmla="*/ 2618998 h 5357260"/>
              <a:gd name="connsiteX8" fmla="*/ 9079710 w 9231260"/>
              <a:gd name="connsiteY8" fmla="*/ 2770548 h 5357260"/>
              <a:gd name="connsiteX9" fmla="*/ 8675724 w 9231260"/>
              <a:gd name="connsiteY9" fmla="*/ 2770548 h 5357260"/>
              <a:gd name="connsiteX10" fmla="*/ 8675724 w 9231260"/>
              <a:gd name="connsiteY10" fmla="*/ 5357260 h 5357260"/>
              <a:gd name="connsiteX11" fmla="*/ 4699591 w 9231260"/>
              <a:gd name="connsiteY11" fmla="*/ 5357260 h 5357260"/>
              <a:gd name="connsiteX12" fmla="*/ 3476844 w 9231260"/>
              <a:gd name="connsiteY12" fmla="*/ 5357260 h 5357260"/>
              <a:gd name="connsiteX13" fmla="*/ 0 w 9231260"/>
              <a:gd name="connsiteY13" fmla="*/ 5357260 h 535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31260" h="5357260">
                <a:moveTo>
                  <a:pt x="0" y="0"/>
                </a:moveTo>
                <a:lnTo>
                  <a:pt x="3476844" y="0"/>
                </a:lnTo>
                <a:lnTo>
                  <a:pt x="4699591" y="0"/>
                </a:lnTo>
                <a:lnTo>
                  <a:pt x="8675724" y="0"/>
                </a:lnTo>
                <a:lnTo>
                  <a:pt x="8675724" y="516780"/>
                </a:lnTo>
                <a:lnTo>
                  <a:pt x="9079710" y="516780"/>
                </a:lnTo>
                <a:cubicBezTo>
                  <a:pt x="9163409" y="516780"/>
                  <a:pt x="9231260" y="584631"/>
                  <a:pt x="9231260" y="668330"/>
                </a:cubicBezTo>
                <a:lnTo>
                  <a:pt x="9231260" y="2618998"/>
                </a:lnTo>
                <a:cubicBezTo>
                  <a:pt x="9231260" y="2702697"/>
                  <a:pt x="9163409" y="2770548"/>
                  <a:pt x="9079710" y="2770548"/>
                </a:cubicBezTo>
                <a:lnTo>
                  <a:pt x="8675724" y="2770548"/>
                </a:lnTo>
                <a:lnTo>
                  <a:pt x="8675724" y="5357260"/>
                </a:lnTo>
                <a:lnTo>
                  <a:pt x="4699591" y="5357260"/>
                </a:lnTo>
                <a:lnTo>
                  <a:pt x="3476844" y="5357260"/>
                </a:lnTo>
                <a:lnTo>
                  <a:pt x="0" y="5357260"/>
                </a:lnTo>
                <a:close/>
              </a:path>
            </a:pathLst>
          </a:custGeom>
          <a:solidFill>
            <a:schemeClr val="accent3"/>
          </a:solid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 name="竖排文本占位符 13"/>
          <p:cNvSpPr>
            <a:spLocks noGrp="1"/>
          </p:cNvSpPr>
          <p:nvPr>
            <p:ph type="body" orient="vert" sz="quarter" idx="10" hasCustomPrompt="1"/>
          </p:nvPr>
        </p:nvSpPr>
        <p:spPr>
          <a:xfrm>
            <a:off x="11115317" y="1337310"/>
            <a:ext cx="602968" cy="2171700"/>
          </a:xfrm>
          <a:prstGeom prst="rect">
            <a:avLst/>
          </a:prstGeom>
        </p:spPr>
        <p:txBody>
          <a:bodyPr vert="eaVert"/>
          <a:lstStyle>
            <a:lvl1pPr marL="0" indent="0">
              <a:buNone/>
              <a:defRPr b="0" baseline="0">
                <a:solidFill>
                  <a:schemeClr val="bg1"/>
                </a:solidFill>
                <a:latin typeface="Microsoft YaHei" charset="0"/>
                <a:ea typeface="Microsoft YaHei" charset="0"/>
                <a:cs typeface="Microsoft YaHei" charset="0"/>
              </a:defRPr>
            </a:lvl1pPr>
          </a:lstStyle>
          <a:p>
            <a:pPr lvl="0"/>
            <a:r>
              <a:rPr kumimoji="1" lang="zh-CN" altLang="en-US"/>
              <a:t>添加</a:t>
            </a:r>
            <a:r>
              <a:rPr kumimoji="1" lang="zh-CN" altLang="en-US" dirty="0"/>
              <a:t>标题</a:t>
            </a:r>
          </a:p>
        </p:txBody>
      </p:sp>
      <p:sp>
        <p:nvSpPr>
          <p:cNvPr id="4" name="竖排文本占位符 15"/>
          <p:cNvSpPr>
            <a:spLocks noGrp="1"/>
          </p:cNvSpPr>
          <p:nvPr>
            <p:ph type="body" orient="vert" sz="quarter" idx="11" hasCustomPrompt="1"/>
          </p:nvPr>
        </p:nvSpPr>
        <p:spPr>
          <a:xfrm>
            <a:off x="11118528" y="799460"/>
            <a:ext cx="600147" cy="537847"/>
          </a:xfrm>
          <a:prstGeom prst="rect">
            <a:avLst/>
          </a:prstGeom>
        </p:spPr>
        <p:txBody>
          <a:bodyPr vert="eaVert"/>
          <a:lstStyle>
            <a:lvl1pPr marL="0" indent="0">
              <a:buNone/>
              <a:defRPr b="1">
                <a:solidFill>
                  <a:schemeClr val="bg1"/>
                </a:solidFill>
              </a:defRPr>
            </a:lvl1pPr>
          </a:lstStyle>
          <a:p>
            <a:pPr lvl="0"/>
            <a:r>
              <a:rPr kumimoji="1" lang="en-US" altLang="zh-CN" dirty="0"/>
              <a:t>03</a:t>
            </a:r>
            <a:endParaRPr kumimoji="1" lang="zh-CN" altLang="en-US" dirty="0"/>
          </a:p>
        </p:txBody>
      </p:sp>
      <p:sp>
        <p:nvSpPr>
          <p:cNvPr id="5" name="文本占位符 5"/>
          <p:cNvSpPr>
            <a:spLocks noGrp="1"/>
          </p:cNvSpPr>
          <p:nvPr>
            <p:ph type="body" sz="quarter" idx="12" hasCustomPrompt="1"/>
          </p:nvPr>
        </p:nvSpPr>
        <p:spPr>
          <a:xfrm>
            <a:off x="308928" y="240031"/>
            <a:ext cx="3943032" cy="354330"/>
          </a:xfrm>
          <a:prstGeom prst="rect">
            <a:avLst/>
          </a:prstGeom>
        </p:spPr>
        <p:txBody>
          <a:bodyPr anchor="t"/>
          <a:lstStyle>
            <a:lvl1pPr marL="0" indent="0">
              <a:buNone/>
              <a:defRPr sz="1800" b="1" baseline="0">
                <a:solidFill>
                  <a:schemeClr val="bg1"/>
                </a:solidFill>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5"/>
          <p:cNvSpPr>
            <a:spLocks noGrp="1"/>
          </p:cNvSpPr>
          <p:nvPr>
            <p:ph type="body" sz="quarter" idx="13" hasCustomPrompt="1"/>
          </p:nvPr>
        </p:nvSpPr>
        <p:spPr>
          <a:xfrm>
            <a:off x="308928" y="594361"/>
            <a:ext cx="3943032" cy="354330"/>
          </a:xfrm>
          <a:prstGeom prst="rect">
            <a:avLst/>
          </a:prstGeom>
        </p:spPr>
        <p:txBody>
          <a:bodyPr anchor="t"/>
          <a:lstStyle>
            <a:lvl1pPr marL="0" indent="0">
              <a:buNone/>
              <a:defRPr sz="2000" b="1" baseline="0">
                <a:solidFill>
                  <a:schemeClr val="bg1"/>
                </a:solidFill>
                <a:latin typeface="Microsoft YaHei" charset="0"/>
                <a:ea typeface="Microsoft YaHei" charset="0"/>
                <a:cs typeface="Microsoft YaHei" charset="0"/>
              </a:defRPr>
            </a:lvl1pPr>
          </a:lstStyle>
          <a:p>
            <a:pPr lvl="0"/>
            <a:r>
              <a:rPr kumimoji="1" lang="zh-CN" altLang="en-US" dirty="0"/>
              <a:t>点击</a:t>
            </a:r>
            <a:r>
              <a:rPr kumimoji="1" lang="zh-CN" altLang="en-US"/>
              <a:t>此处添加标题</a:t>
            </a:r>
            <a:endParaRPr kumimoji="1" lang="zh-CN" altLang="en-US" dirty="0"/>
          </a:p>
        </p:txBody>
      </p:sp>
    </p:spTree>
    <p:extLst>
      <p:ext uri="{BB962C8B-B14F-4D97-AF65-F5344CB8AC3E}">
        <p14:creationId xmlns:p14="http://schemas.microsoft.com/office/powerpoint/2010/main" val="1815983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2" name="任意形状 1"/>
          <p:cNvSpPr/>
          <p:nvPr userDrawn="1"/>
        </p:nvSpPr>
        <p:spPr>
          <a:xfrm>
            <a:off x="1" y="0"/>
            <a:ext cx="11812159" cy="6858000"/>
          </a:xfrm>
          <a:custGeom>
            <a:avLst/>
            <a:gdLst>
              <a:gd name="connsiteX0" fmla="*/ 0 w 9231260"/>
              <a:gd name="connsiteY0" fmla="*/ 0 h 5357260"/>
              <a:gd name="connsiteX1" fmla="*/ 3476844 w 9231260"/>
              <a:gd name="connsiteY1" fmla="*/ 0 h 5357260"/>
              <a:gd name="connsiteX2" fmla="*/ 4699591 w 9231260"/>
              <a:gd name="connsiteY2" fmla="*/ 0 h 5357260"/>
              <a:gd name="connsiteX3" fmla="*/ 8675724 w 9231260"/>
              <a:gd name="connsiteY3" fmla="*/ 0 h 5357260"/>
              <a:gd name="connsiteX4" fmla="*/ 8675724 w 9231260"/>
              <a:gd name="connsiteY4" fmla="*/ 516780 h 5357260"/>
              <a:gd name="connsiteX5" fmla="*/ 9079710 w 9231260"/>
              <a:gd name="connsiteY5" fmla="*/ 516780 h 5357260"/>
              <a:gd name="connsiteX6" fmla="*/ 9231260 w 9231260"/>
              <a:gd name="connsiteY6" fmla="*/ 668330 h 5357260"/>
              <a:gd name="connsiteX7" fmla="*/ 9231260 w 9231260"/>
              <a:gd name="connsiteY7" fmla="*/ 2618998 h 5357260"/>
              <a:gd name="connsiteX8" fmla="*/ 9079710 w 9231260"/>
              <a:gd name="connsiteY8" fmla="*/ 2770548 h 5357260"/>
              <a:gd name="connsiteX9" fmla="*/ 8675724 w 9231260"/>
              <a:gd name="connsiteY9" fmla="*/ 2770548 h 5357260"/>
              <a:gd name="connsiteX10" fmla="*/ 8675724 w 9231260"/>
              <a:gd name="connsiteY10" fmla="*/ 5357260 h 5357260"/>
              <a:gd name="connsiteX11" fmla="*/ 4699591 w 9231260"/>
              <a:gd name="connsiteY11" fmla="*/ 5357260 h 5357260"/>
              <a:gd name="connsiteX12" fmla="*/ 3476844 w 9231260"/>
              <a:gd name="connsiteY12" fmla="*/ 5357260 h 5357260"/>
              <a:gd name="connsiteX13" fmla="*/ 0 w 9231260"/>
              <a:gd name="connsiteY13" fmla="*/ 5357260 h 535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31260" h="5357260">
                <a:moveTo>
                  <a:pt x="0" y="0"/>
                </a:moveTo>
                <a:lnTo>
                  <a:pt x="3476844" y="0"/>
                </a:lnTo>
                <a:lnTo>
                  <a:pt x="4699591" y="0"/>
                </a:lnTo>
                <a:lnTo>
                  <a:pt x="8675724" y="0"/>
                </a:lnTo>
                <a:lnTo>
                  <a:pt x="8675724" y="516780"/>
                </a:lnTo>
                <a:lnTo>
                  <a:pt x="9079710" y="516780"/>
                </a:lnTo>
                <a:cubicBezTo>
                  <a:pt x="9163409" y="516780"/>
                  <a:pt x="9231260" y="584631"/>
                  <a:pt x="9231260" y="668330"/>
                </a:cubicBezTo>
                <a:lnTo>
                  <a:pt x="9231260" y="2618998"/>
                </a:lnTo>
                <a:cubicBezTo>
                  <a:pt x="9231260" y="2702697"/>
                  <a:pt x="9163409" y="2770548"/>
                  <a:pt x="9079710" y="2770548"/>
                </a:cubicBezTo>
                <a:lnTo>
                  <a:pt x="8675724" y="2770548"/>
                </a:lnTo>
                <a:lnTo>
                  <a:pt x="8675724" y="5357260"/>
                </a:lnTo>
                <a:lnTo>
                  <a:pt x="4699591" y="5357260"/>
                </a:lnTo>
                <a:lnTo>
                  <a:pt x="3476844" y="5357260"/>
                </a:lnTo>
                <a:lnTo>
                  <a:pt x="0" y="5357260"/>
                </a:lnTo>
                <a:close/>
              </a:path>
            </a:pathLst>
          </a:custGeom>
          <a:solidFill>
            <a:schemeClr val="accent1"/>
          </a:solid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 name="竖排文本占位符 13"/>
          <p:cNvSpPr>
            <a:spLocks noGrp="1"/>
          </p:cNvSpPr>
          <p:nvPr>
            <p:ph type="body" orient="vert" sz="quarter" idx="10" hasCustomPrompt="1"/>
          </p:nvPr>
        </p:nvSpPr>
        <p:spPr>
          <a:xfrm>
            <a:off x="11115317" y="1337310"/>
            <a:ext cx="602968" cy="2171700"/>
          </a:xfrm>
          <a:prstGeom prst="rect">
            <a:avLst/>
          </a:prstGeom>
        </p:spPr>
        <p:txBody>
          <a:bodyPr vert="eaVert"/>
          <a:lstStyle>
            <a:lvl1pPr marL="0" indent="0">
              <a:buNone/>
              <a:defRPr b="0" baseline="0">
                <a:solidFill>
                  <a:schemeClr val="bg1"/>
                </a:solidFill>
                <a:latin typeface="Microsoft YaHei" charset="0"/>
                <a:ea typeface="Microsoft YaHei" charset="0"/>
                <a:cs typeface="Microsoft YaHei" charset="0"/>
              </a:defRPr>
            </a:lvl1pPr>
          </a:lstStyle>
          <a:p>
            <a:pPr lvl="0"/>
            <a:r>
              <a:rPr kumimoji="1" lang="zh-CN" altLang="en-US"/>
              <a:t>添加</a:t>
            </a:r>
            <a:r>
              <a:rPr kumimoji="1" lang="zh-CN" altLang="en-US" dirty="0"/>
              <a:t>标题</a:t>
            </a:r>
          </a:p>
        </p:txBody>
      </p:sp>
      <p:sp>
        <p:nvSpPr>
          <p:cNvPr id="4" name="竖排文本占位符 15"/>
          <p:cNvSpPr>
            <a:spLocks noGrp="1"/>
          </p:cNvSpPr>
          <p:nvPr>
            <p:ph type="body" orient="vert" sz="quarter" idx="11" hasCustomPrompt="1"/>
          </p:nvPr>
        </p:nvSpPr>
        <p:spPr>
          <a:xfrm>
            <a:off x="11118528" y="799460"/>
            <a:ext cx="600147" cy="537847"/>
          </a:xfrm>
          <a:prstGeom prst="rect">
            <a:avLst/>
          </a:prstGeom>
        </p:spPr>
        <p:txBody>
          <a:bodyPr vert="eaVert"/>
          <a:lstStyle>
            <a:lvl1pPr marL="0" indent="0">
              <a:buNone/>
              <a:defRPr b="1">
                <a:solidFill>
                  <a:schemeClr val="bg1"/>
                </a:solidFill>
              </a:defRPr>
            </a:lvl1pPr>
          </a:lstStyle>
          <a:p>
            <a:pPr lvl="0"/>
            <a:r>
              <a:rPr kumimoji="1" lang="en-US" altLang="zh-CN" dirty="0"/>
              <a:t>04</a:t>
            </a:r>
            <a:endParaRPr kumimoji="1" lang="zh-CN" altLang="en-US" dirty="0"/>
          </a:p>
        </p:txBody>
      </p:sp>
      <p:sp>
        <p:nvSpPr>
          <p:cNvPr id="5" name="文本占位符 5"/>
          <p:cNvSpPr>
            <a:spLocks noGrp="1"/>
          </p:cNvSpPr>
          <p:nvPr>
            <p:ph type="body" sz="quarter" idx="12" hasCustomPrompt="1"/>
          </p:nvPr>
        </p:nvSpPr>
        <p:spPr>
          <a:xfrm>
            <a:off x="308928" y="240031"/>
            <a:ext cx="3943032" cy="354330"/>
          </a:xfrm>
          <a:prstGeom prst="rect">
            <a:avLst/>
          </a:prstGeom>
        </p:spPr>
        <p:txBody>
          <a:bodyPr anchor="t"/>
          <a:lstStyle>
            <a:lvl1pPr marL="0" indent="0">
              <a:buNone/>
              <a:defRPr sz="1800" b="1" baseline="0">
                <a:solidFill>
                  <a:schemeClr val="bg1"/>
                </a:solidFill>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5"/>
          <p:cNvSpPr>
            <a:spLocks noGrp="1"/>
          </p:cNvSpPr>
          <p:nvPr>
            <p:ph type="body" sz="quarter" idx="13" hasCustomPrompt="1"/>
          </p:nvPr>
        </p:nvSpPr>
        <p:spPr>
          <a:xfrm>
            <a:off x="308928" y="594361"/>
            <a:ext cx="3943032" cy="354330"/>
          </a:xfrm>
          <a:prstGeom prst="rect">
            <a:avLst/>
          </a:prstGeom>
        </p:spPr>
        <p:txBody>
          <a:bodyPr anchor="t"/>
          <a:lstStyle>
            <a:lvl1pPr marL="0" indent="0">
              <a:buNone/>
              <a:defRPr sz="2000" b="1" baseline="0">
                <a:solidFill>
                  <a:schemeClr val="bg1"/>
                </a:solidFill>
                <a:latin typeface="Microsoft YaHei" charset="0"/>
                <a:ea typeface="Microsoft YaHei" charset="0"/>
                <a:cs typeface="Microsoft YaHei" charset="0"/>
              </a:defRPr>
            </a:lvl1pPr>
          </a:lstStyle>
          <a:p>
            <a:pPr lvl="0"/>
            <a:r>
              <a:rPr kumimoji="1" lang="zh-CN" altLang="en-US" dirty="0"/>
              <a:t>点击</a:t>
            </a:r>
            <a:r>
              <a:rPr kumimoji="1" lang="zh-CN" altLang="en-US"/>
              <a:t>此处添加标题</a:t>
            </a:r>
            <a:endParaRPr kumimoji="1" lang="zh-CN" altLang="en-US" dirty="0"/>
          </a:p>
        </p:txBody>
      </p:sp>
    </p:spTree>
    <p:extLst>
      <p:ext uri="{BB962C8B-B14F-4D97-AF65-F5344CB8AC3E}">
        <p14:creationId xmlns:p14="http://schemas.microsoft.com/office/powerpoint/2010/main" val="1475952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矩形 1"/>
          <p:cNvSpPr/>
          <p:nvPr userDrawn="1"/>
        </p:nvSpPr>
        <p:spPr>
          <a:xfrm>
            <a:off x="440604" y="759873"/>
            <a:ext cx="1617751" cy="379656"/>
          </a:xfrm>
          <a:prstGeom prst="rect">
            <a:avLst/>
          </a:prstGeom>
        </p:spPr>
        <p:txBody>
          <a:bodyPr wrap="none">
            <a:spAutoFit/>
          </a:bodyPr>
          <a:lstStyle/>
          <a:p>
            <a:r>
              <a:rPr lang="zh-CN" altLang="en-US" sz="1867" dirty="0">
                <a:solidFill>
                  <a:srgbClr val="000000"/>
                </a:solidFill>
                <a:latin typeface="Segoe UI Light"/>
                <a:ea typeface="微软雅黑"/>
                <a:cs typeface="Segoe UI Light"/>
              </a:rPr>
              <a:t>背景图片素材</a:t>
            </a:r>
          </a:p>
        </p:txBody>
      </p:sp>
      <p:sp>
        <p:nvSpPr>
          <p:cNvPr id="3" name="矩形 2"/>
          <p:cNvSpPr/>
          <p:nvPr userDrawn="1"/>
        </p:nvSpPr>
        <p:spPr>
          <a:xfrm>
            <a:off x="440603" y="182445"/>
            <a:ext cx="816249" cy="256545"/>
          </a:xfrm>
          <a:prstGeom prst="rect">
            <a:avLst/>
          </a:prstGeom>
        </p:spPr>
        <p:txBody>
          <a:bodyPr wrap="none">
            <a:spAutoFit/>
          </a:bodyPr>
          <a:lstStyle/>
          <a:p>
            <a:r>
              <a:rPr kumimoji="1" lang="en-US" altLang="zh-CN" sz="1067">
                <a:solidFill>
                  <a:srgbClr val="000000"/>
                </a:solidFill>
                <a:latin typeface="Segoe UI Light"/>
                <a:cs typeface="Segoe UI Light"/>
              </a:rPr>
              <a:t>OfficePLUS</a:t>
            </a:r>
            <a:endParaRPr lang="zh-CN" altLang="en-US" sz="1067" dirty="0">
              <a:solidFill>
                <a:srgbClr val="000000"/>
              </a:solidFill>
              <a:latin typeface="Segoe UI Light"/>
              <a:cs typeface="Segoe UI Light"/>
            </a:endParaRPr>
          </a:p>
        </p:txBody>
      </p:sp>
      <p:sp>
        <p:nvSpPr>
          <p:cNvPr id="4" name="任意形状 1">
            <a:extLst>
              <a:ext uri="{FF2B5EF4-FFF2-40B4-BE49-F238E27FC236}">
                <a16:creationId xmlns:a16="http://schemas.microsoft.com/office/drawing/2014/main" id="{E39CD6D1-1950-49F5-9676-22A35A1B8654}"/>
              </a:ext>
            </a:extLst>
          </p:cNvPr>
          <p:cNvSpPr/>
          <p:nvPr userDrawn="1"/>
        </p:nvSpPr>
        <p:spPr>
          <a:xfrm>
            <a:off x="1" y="0"/>
            <a:ext cx="11812159" cy="6858000"/>
          </a:xfrm>
          <a:custGeom>
            <a:avLst/>
            <a:gdLst>
              <a:gd name="connsiteX0" fmla="*/ 0 w 9231260"/>
              <a:gd name="connsiteY0" fmla="*/ 0 h 5357260"/>
              <a:gd name="connsiteX1" fmla="*/ 3476844 w 9231260"/>
              <a:gd name="connsiteY1" fmla="*/ 0 h 5357260"/>
              <a:gd name="connsiteX2" fmla="*/ 4699591 w 9231260"/>
              <a:gd name="connsiteY2" fmla="*/ 0 h 5357260"/>
              <a:gd name="connsiteX3" fmla="*/ 8675724 w 9231260"/>
              <a:gd name="connsiteY3" fmla="*/ 0 h 5357260"/>
              <a:gd name="connsiteX4" fmla="*/ 8675724 w 9231260"/>
              <a:gd name="connsiteY4" fmla="*/ 516780 h 5357260"/>
              <a:gd name="connsiteX5" fmla="*/ 9079710 w 9231260"/>
              <a:gd name="connsiteY5" fmla="*/ 516780 h 5357260"/>
              <a:gd name="connsiteX6" fmla="*/ 9231260 w 9231260"/>
              <a:gd name="connsiteY6" fmla="*/ 668330 h 5357260"/>
              <a:gd name="connsiteX7" fmla="*/ 9231260 w 9231260"/>
              <a:gd name="connsiteY7" fmla="*/ 2618998 h 5357260"/>
              <a:gd name="connsiteX8" fmla="*/ 9079710 w 9231260"/>
              <a:gd name="connsiteY8" fmla="*/ 2770548 h 5357260"/>
              <a:gd name="connsiteX9" fmla="*/ 8675724 w 9231260"/>
              <a:gd name="connsiteY9" fmla="*/ 2770548 h 5357260"/>
              <a:gd name="connsiteX10" fmla="*/ 8675724 w 9231260"/>
              <a:gd name="connsiteY10" fmla="*/ 5357260 h 5357260"/>
              <a:gd name="connsiteX11" fmla="*/ 4699591 w 9231260"/>
              <a:gd name="connsiteY11" fmla="*/ 5357260 h 5357260"/>
              <a:gd name="connsiteX12" fmla="*/ 3476844 w 9231260"/>
              <a:gd name="connsiteY12" fmla="*/ 5357260 h 5357260"/>
              <a:gd name="connsiteX13" fmla="*/ 0 w 9231260"/>
              <a:gd name="connsiteY13" fmla="*/ 5357260 h 535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31260" h="5357260">
                <a:moveTo>
                  <a:pt x="0" y="0"/>
                </a:moveTo>
                <a:lnTo>
                  <a:pt x="3476844" y="0"/>
                </a:lnTo>
                <a:lnTo>
                  <a:pt x="4699591" y="0"/>
                </a:lnTo>
                <a:lnTo>
                  <a:pt x="8675724" y="0"/>
                </a:lnTo>
                <a:lnTo>
                  <a:pt x="8675724" y="516780"/>
                </a:lnTo>
                <a:lnTo>
                  <a:pt x="9079710" y="516780"/>
                </a:lnTo>
                <a:cubicBezTo>
                  <a:pt x="9163409" y="516780"/>
                  <a:pt x="9231260" y="584631"/>
                  <a:pt x="9231260" y="668330"/>
                </a:cubicBezTo>
                <a:lnTo>
                  <a:pt x="9231260" y="2618998"/>
                </a:lnTo>
                <a:cubicBezTo>
                  <a:pt x="9231260" y="2702697"/>
                  <a:pt x="9163409" y="2770548"/>
                  <a:pt x="9079710" y="2770548"/>
                </a:cubicBezTo>
                <a:lnTo>
                  <a:pt x="8675724" y="2770548"/>
                </a:lnTo>
                <a:lnTo>
                  <a:pt x="8675724" y="5357260"/>
                </a:lnTo>
                <a:lnTo>
                  <a:pt x="4699591" y="5357260"/>
                </a:lnTo>
                <a:lnTo>
                  <a:pt x="3476844" y="5357260"/>
                </a:lnTo>
                <a:lnTo>
                  <a:pt x="0" y="5357260"/>
                </a:lnTo>
                <a:close/>
              </a:path>
            </a:pathLst>
          </a:custGeom>
          <a:solidFill>
            <a:srgbClr val="92D050"/>
          </a:solid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Tree>
    <p:extLst>
      <p:ext uri="{BB962C8B-B14F-4D97-AF65-F5344CB8AC3E}">
        <p14:creationId xmlns:p14="http://schemas.microsoft.com/office/powerpoint/2010/main" val="49170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7" name="矩形 6"/>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ea typeface="微软雅黑"/>
                <a:cs typeface="Segoe UI Light"/>
              </a:rPr>
              <a:t>标注</a:t>
            </a:r>
          </a:p>
        </p:txBody>
      </p:sp>
      <p:sp>
        <p:nvSpPr>
          <p:cNvPr id="8" name="矩形 7"/>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ea typeface="微软雅黑"/>
                <a:cs typeface="Segoe UI Light"/>
              </a:rPr>
              <a:t>字体使用 </a:t>
            </a: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r>
              <a:rPr lang="zh-CN" altLang="en-US" sz="1333" dirty="0">
                <a:solidFill>
                  <a:srgbClr val="FFFFFF"/>
                </a:solidFill>
                <a:latin typeface="Segoe UI Light"/>
                <a:ea typeface="微软雅黑"/>
                <a:cs typeface="Segoe UI Light"/>
              </a:rPr>
              <a:t>行距</a:t>
            </a: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r>
              <a:rPr lang="zh-CN" altLang="en-US" sz="1333" dirty="0">
                <a:solidFill>
                  <a:srgbClr val="FFFFFF"/>
                </a:solidFill>
                <a:latin typeface="Segoe UI Light"/>
                <a:ea typeface="微软雅黑"/>
                <a:cs typeface="Segoe UI Light"/>
              </a:rPr>
              <a:t>背景图片出处</a:t>
            </a:r>
          </a:p>
          <a:p>
            <a:pPr defTabSz="609585">
              <a:lnSpc>
                <a:spcPct val="130000"/>
              </a:lnSpc>
            </a:pPr>
            <a:endParaRPr lang="zh-CN" altLang="en-US" sz="1333" dirty="0">
              <a:solidFill>
                <a:srgbClr val="FFFFFF"/>
              </a:solidFill>
              <a:latin typeface="Segoe UI Light"/>
              <a:ea typeface="微软雅黑"/>
              <a:cs typeface="Segoe UI Light"/>
            </a:endParaRPr>
          </a:p>
          <a:p>
            <a:pPr defTabSz="609585">
              <a:lnSpc>
                <a:spcPct val="130000"/>
              </a:lnSpc>
            </a:pPr>
            <a:endParaRPr lang="zh-CN" altLang="en-US" sz="1333" dirty="0">
              <a:solidFill>
                <a:srgbClr val="FFFFFF"/>
              </a:solidFill>
              <a:latin typeface="Segoe UI Light"/>
              <a:ea typeface="微软雅黑"/>
              <a:cs typeface="Segoe UI Light"/>
            </a:endParaRPr>
          </a:p>
          <a:p>
            <a:pPr defTabSz="609585">
              <a:lnSpc>
                <a:spcPct val="130000"/>
              </a:lnSpc>
            </a:pPr>
            <a:r>
              <a:rPr lang="zh-CN" altLang="en-US" sz="1333" dirty="0">
                <a:solidFill>
                  <a:srgbClr val="FFFFFF"/>
                </a:solidFill>
                <a:latin typeface="Segoe UI Light"/>
                <a:ea typeface="微软雅黑"/>
                <a:cs typeface="Segoe UI Light"/>
              </a:rPr>
              <a:t>声明</a:t>
            </a:r>
            <a:endParaRPr lang="en-US" altLang="zh-CN" sz="1333" dirty="0">
              <a:solidFill>
                <a:srgbClr val="FFFFFF"/>
              </a:solidFill>
              <a:latin typeface="Segoe UI Light"/>
              <a:ea typeface="微软雅黑"/>
              <a:cs typeface="Segoe UI Light"/>
            </a:endParaRPr>
          </a:p>
        </p:txBody>
      </p:sp>
      <p:sp>
        <p:nvSpPr>
          <p:cNvPr id="9" name="矩形 8"/>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ea typeface="微软雅黑"/>
                <a:cs typeface="Segoe UI Light"/>
              </a:rPr>
              <a:t>英文 </a:t>
            </a:r>
            <a:r>
              <a:rPr lang="en-US" altLang="zh-CN" sz="1333">
                <a:solidFill>
                  <a:srgbClr val="FFFFFF"/>
                </a:solidFill>
                <a:latin typeface="Segoe UI Light"/>
                <a:ea typeface="微软雅黑" charset="0"/>
                <a:cs typeface="Segoe UI Light"/>
              </a:rPr>
              <a:t>Century Gothic</a:t>
            </a:r>
            <a:endParaRPr lang="en-US" altLang="zh-CN" sz="1333" dirty="0">
              <a:solidFill>
                <a:srgbClr val="FFFFFF"/>
              </a:solidFill>
              <a:latin typeface="Segoe UI Light"/>
              <a:ea typeface="微软雅黑" charset="0"/>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r>
              <a:rPr lang="zh-CN" altLang="en-US" sz="1333" dirty="0">
                <a:solidFill>
                  <a:srgbClr val="FFFFFF"/>
                </a:solidFill>
                <a:latin typeface="Segoe UI Light"/>
                <a:ea typeface="微软雅黑"/>
                <a:cs typeface="Segoe UI Light"/>
              </a:rPr>
              <a:t>中文 微软雅黑</a:t>
            </a: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r>
              <a:rPr lang="zh-CN" altLang="en-US" sz="1333" dirty="0">
                <a:solidFill>
                  <a:srgbClr val="FFFFFF"/>
                </a:solidFill>
                <a:latin typeface="Segoe UI Light"/>
                <a:ea typeface="微软雅黑"/>
                <a:cs typeface="Segoe UI Light"/>
              </a:rPr>
              <a:t>正文 </a:t>
            </a:r>
            <a:r>
              <a:rPr lang="en-US" altLang="zh-CN" sz="1333" dirty="0">
                <a:solidFill>
                  <a:srgbClr val="FFFFFF"/>
                </a:solidFill>
                <a:latin typeface="Segoe UI Light"/>
                <a:ea typeface="微软雅黑"/>
                <a:cs typeface="Segoe UI Light"/>
              </a:rPr>
              <a:t>1.3</a:t>
            </a: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r>
              <a:rPr lang="en-US" altLang="zh-CN" sz="1333" dirty="0" err="1">
                <a:solidFill>
                  <a:srgbClr val="FFFFFF"/>
                </a:solidFill>
                <a:latin typeface="Segoe UI Light"/>
                <a:ea typeface="微软雅黑"/>
                <a:cs typeface="Segoe UI Light"/>
              </a:rPr>
              <a:t>cn.bing.com</a:t>
            </a:r>
            <a:endParaRPr lang="zh-CN" altLang="en-US" sz="1333" dirty="0">
              <a:solidFill>
                <a:srgbClr val="FFFFFF"/>
              </a:solidFill>
              <a:latin typeface="Segoe UI Light"/>
              <a:ea typeface="微软雅黑"/>
              <a:cs typeface="Segoe UI Light"/>
            </a:endParaRPr>
          </a:p>
          <a:p>
            <a:pPr defTabSz="609585">
              <a:lnSpc>
                <a:spcPct val="130000"/>
              </a:lnSpc>
            </a:pPr>
            <a:endParaRPr lang="zh-CN" altLang="en-US" sz="1333" dirty="0">
              <a:solidFill>
                <a:srgbClr val="FFFFFF"/>
              </a:solidFill>
              <a:latin typeface="Segoe UI Light"/>
              <a:ea typeface="微软雅黑"/>
              <a:cs typeface="Segoe UI Light"/>
            </a:endParaRPr>
          </a:p>
          <a:p>
            <a:pPr defTabSz="609585">
              <a:lnSpc>
                <a:spcPct val="130000"/>
              </a:lnSpc>
            </a:pPr>
            <a:endParaRPr lang="zh-CN" altLang="en-US" sz="1333" dirty="0">
              <a:solidFill>
                <a:srgbClr val="FFFFFF"/>
              </a:solidFill>
              <a:latin typeface="Segoe UI Light"/>
              <a:ea typeface="微软雅黑"/>
              <a:cs typeface="Segoe UI Light"/>
            </a:endParaRPr>
          </a:p>
          <a:p>
            <a:pPr defTabSz="609585">
              <a:lnSpc>
                <a:spcPct val="130000"/>
              </a:lnSpc>
            </a:pPr>
            <a:r>
              <a:rPr lang="zh-CN" altLang="en-US" sz="1333" dirty="0">
                <a:solidFill>
                  <a:prstClr val="white"/>
                </a:solidFill>
                <a:latin typeface="Century Gothic"/>
                <a:ea typeface="微软雅黑" charset="0"/>
              </a:rPr>
              <a:t>互联网是一个开放共享的平台</a:t>
            </a:r>
          </a:p>
          <a:p>
            <a:pPr defTabSz="609585">
              <a:lnSpc>
                <a:spcPct val="130000"/>
              </a:lnSpc>
            </a:pPr>
            <a:r>
              <a:rPr kumimoji="1" lang="en-US" altLang="zh-CN" sz="1333" dirty="0">
                <a:solidFill>
                  <a:prstClr val="white"/>
                </a:solidFill>
                <a:latin typeface="Segoe UI Light"/>
                <a:ea typeface="微软雅黑" charset="0"/>
                <a:cs typeface="Segoe UI Light"/>
              </a:rPr>
              <a:t>OfficePLUS</a:t>
            </a:r>
            <a:r>
              <a:rPr lang="zh-CN" altLang="en-US" sz="1333" dirty="0">
                <a:solidFill>
                  <a:prstClr val="white"/>
                </a:solidFill>
                <a:latin typeface="Century Gothic"/>
                <a:ea typeface="微软雅黑" charset="0"/>
              </a:rPr>
              <a:t> 部分设计灵感与元素来源于网络</a:t>
            </a:r>
          </a:p>
          <a:p>
            <a:pPr defTabSz="609585">
              <a:lnSpc>
                <a:spcPct val="130000"/>
              </a:lnSpc>
            </a:pPr>
            <a:r>
              <a:rPr lang="zh-CN" altLang="en-US" sz="1333" dirty="0">
                <a:solidFill>
                  <a:prstClr val="white"/>
                </a:solidFill>
                <a:latin typeface="Century Gothic"/>
                <a:ea typeface="微软雅黑" charset="0"/>
              </a:rPr>
              <a:t>如有建议请联系 </a:t>
            </a:r>
            <a:r>
              <a:rPr lang="zh-CN" altLang="en-US" sz="1333" dirty="0">
                <a:solidFill>
                  <a:prstClr val="white"/>
                </a:solidFill>
                <a:latin typeface="Segoe UI Light" charset="0"/>
                <a:ea typeface="Segoe UI Light" charset="0"/>
                <a:cs typeface="Segoe UI Light" charset="0"/>
              </a:rPr>
              <a:t>officeplus@microsoft.com</a:t>
            </a:r>
            <a:endParaRPr lang="en-US" altLang="zh-CN" sz="1333" dirty="0">
              <a:solidFill>
                <a:srgbClr val="FFFFFF"/>
              </a:solidFill>
              <a:latin typeface="Segoe UI Light"/>
              <a:ea typeface="微软雅黑"/>
              <a:cs typeface="Segoe UI Light"/>
            </a:endParaRPr>
          </a:p>
        </p:txBody>
      </p:sp>
      <p:sp>
        <p:nvSpPr>
          <p:cNvPr id="10" name="矩形 9"/>
          <p:cNvSpPr/>
          <p:nvPr userDrawn="1"/>
        </p:nvSpPr>
        <p:spPr>
          <a:xfrm>
            <a:off x="440603" y="182445"/>
            <a:ext cx="816249" cy="256545"/>
          </a:xfrm>
          <a:prstGeom prst="rect">
            <a:avLst/>
          </a:prstGeom>
        </p:spPr>
        <p:txBody>
          <a:bodyPr wrap="none">
            <a:spAutoFit/>
          </a:bodyPr>
          <a:lstStyle/>
          <a:p>
            <a:pPr defTabSz="609585"/>
            <a:r>
              <a:rPr kumimoji="1" lang="en-US" altLang="zh-CN" sz="1067" dirty="0">
                <a:solidFill>
                  <a:prstClr val="white"/>
                </a:solidFill>
                <a:latin typeface="Segoe UI Light"/>
                <a:ea typeface="微软雅黑" charset="0"/>
                <a:cs typeface="Segoe UI Light"/>
              </a:rPr>
              <a:t>OfficePLUS</a:t>
            </a:r>
            <a:endParaRPr lang="zh-CN" altLang="en-US" sz="1067"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
        <p:nvSpPr>
          <p:cNvPr id="5" name="任意形状 1">
            <a:extLst>
              <a:ext uri="{FF2B5EF4-FFF2-40B4-BE49-F238E27FC236}">
                <a16:creationId xmlns:a16="http://schemas.microsoft.com/office/drawing/2014/main" id="{86697D80-631E-4E87-9A50-7EBA20F26CBE}"/>
              </a:ext>
            </a:extLst>
          </p:cNvPr>
          <p:cNvSpPr/>
          <p:nvPr userDrawn="1"/>
        </p:nvSpPr>
        <p:spPr>
          <a:xfrm>
            <a:off x="1" y="0"/>
            <a:ext cx="11812159" cy="6858000"/>
          </a:xfrm>
          <a:custGeom>
            <a:avLst/>
            <a:gdLst>
              <a:gd name="connsiteX0" fmla="*/ 0 w 9231260"/>
              <a:gd name="connsiteY0" fmla="*/ 0 h 5357260"/>
              <a:gd name="connsiteX1" fmla="*/ 3476844 w 9231260"/>
              <a:gd name="connsiteY1" fmla="*/ 0 h 5357260"/>
              <a:gd name="connsiteX2" fmla="*/ 4699591 w 9231260"/>
              <a:gd name="connsiteY2" fmla="*/ 0 h 5357260"/>
              <a:gd name="connsiteX3" fmla="*/ 8675724 w 9231260"/>
              <a:gd name="connsiteY3" fmla="*/ 0 h 5357260"/>
              <a:gd name="connsiteX4" fmla="*/ 8675724 w 9231260"/>
              <a:gd name="connsiteY4" fmla="*/ 516780 h 5357260"/>
              <a:gd name="connsiteX5" fmla="*/ 9079710 w 9231260"/>
              <a:gd name="connsiteY5" fmla="*/ 516780 h 5357260"/>
              <a:gd name="connsiteX6" fmla="*/ 9231260 w 9231260"/>
              <a:gd name="connsiteY6" fmla="*/ 668330 h 5357260"/>
              <a:gd name="connsiteX7" fmla="*/ 9231260 w 9231260"/>
              <a:gd name="connsiteY7" fmla="*/ 2618998 h 5357260"/>
              <a:gd name="connsiteX8" fmla="*/ 9079710 w 9231260"/>
              <a:gd name="connsiteY8" fmla="*/ 2770548 h 5357260"/>
              <a:gd name="connsiteX9" fmla="*/ 8675724 w 9231260"/>
              <a:gd name="connsiteY9" fmla="*/ 2770548 h 5357260"/>
              <a:gd name="connsiteX10" fmla="*/ 8675724 w 9231260"/>
              <a:gd name="connsiteY10" fmla="*/ 5357260 h 5357260"/>
              <a:gd name="connsiteX11" fmla="*/ 4699591 w 9231260"/>
              <a:gd name="connsiteY11" fmla="*/ 5357260 h 5357260"/>
              <a:gd name="connsiteX12" fmla="*/ 3476844 w 9231260"/>
              <a:gd name="connsiteY12" fmla="*/ 5357260 h 5357260"/>
              <a:gd name="connsiteX13" fmla="*/ 0 w 9231260"/>
              <a:gd name="connsiteY13" fmla="*/ 5357260 h 535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31260" h="5357260">
                <a:moveTo>
                  <a:pt x="0" y="0"/>
                </a:moveTo>
                <a:lnTo>
                  <a:pt x="3476844" y="0"/>
                </a:lnTo>
                <a:lnTo>
                  <a:pt x="4699591" y="0"/>
                </a:lnTo>
                <a:lnTo>
                  <a:pt x="8675724" y="0"/>
                </a:lnTo>
                <a:lnTo>
                  <a:pt x="8675724" y="516780"/>
                </a:lnTo>
                <a:lnTo>
                  <a:pt x="9079710" y="516780"/>
                </a:lnTo>
                <a:cubicBezTo>
                  <a:pt x="9163409" y="516780"/>
                  <a:pt x="9231260" y="584631"/>
                  <a:pt x="9231260" y="668330"/>
                </a:cubicBezTo>
                <a:lnTo>
                  <a:pt x="9231260" y="2618998"/>
                </a:lnTo>
                <a:cubicBezTo>
                  <a:pt x="9231260" y="2702697"/>
                  <a:pt x="9163409" y="2770548"/>
                  <a:pt x="9079710" y="2770548"/>
                </a:cubicBezTo>
                <a:lnTo>
                  <a:pt x="8675724" y="2770548"/>
                </a:lnTo>
                <a:lnTo>
                  <a:pt x="8675724" y="5357260"/>
                </a:lnTo>
                <a:lnTo>
                  <a:pt x="4699591" y="5357260"/>
                </a:lnTo>
                <a:lnTo>
                  <a:pt x="3476844" y="5357260"/>
                </a:lnTo>
                <a:lnTo>
                  <a:pt x="0" y="5357260"/>
                </a:lnTo>
                <a:close/>
              </a:path>
            </a:pathLst>
          </a:custGeom>
          <a:solidFill>
            <a:srgbClr val="C6E58F"/>
          </a:solid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62" r:id="rId1"/>
    <p:sldLayoutId id="2147483679" r:id="rId2"/>
    <p:sldLayoutId id="2147483680" r:id="rId3"/>
    <p:sldLayoutId id="2147483681" r:id="rId4"/>
    <p:sldLayoutId id="2147483682" r:id="rId5"/>
    <p:sldLayoutId id="2147483664" r:id="rId6"/>
    <p:sldLayoutId id="2147483663" r:id="rId7"/>
    <p:sldLayoutId id="214748366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a:xfrm>
            <a:off x="7661124" y="2511046"/>
            <a:ext cx="602968" cy="2465557"/>
          </a:xfrm>
        </p:spPr>
        <p:txBody>
          <a:bodyPr/>
          <a:lstStyle/>
          <a:p>
            <a:r>
              <a:rPr lang="zh-CN" altLang="en-US" dirty="0">
                <a:solidFill>
                  <a:schemeClr val="tx1"/>
                </a:solidFill>
              </a:rPr>
              <a:t>软件设计</a:t>
            </a:r>
            <a:endParaRPr kumimoji="1" lang="zh-CN" altLang="en-US" dirty="0">
              <a:solidFill>
                <a:schemeClr val="tx1"/>
              </a:solidFill>
            </a:endParaRPr>
          </a:p>
        </p:txBody>
      </p:sp>
      <p:sp>
        <p:nvSpPr>
          <p:cNvPr id="3" name="竖排文本占位符 2"/>
          <p:cNvSpPr>
            <a:spLocks noGrp="1"/>
          </p:cNvSpPr>
          <p:nvPr>
            <p:ph type="body" orient="vert" sz="quarter" idx="11"/>
          </p:nvPr>
        </p:nvSpPr>
        <p:spPr/>
        <p:txBody>
          <a:bodyPr/>
          <a:lstStyle/>
          <a:p>
            <a:r>
              <a:rPr kumimoji="1" lang="en-US" altLang="zh-CN" dirty="0"/>
              <a:t>02</a:t>
            </a:r>
            <a:endParaRPr kumimoji="1" lang="zh-CN" altLang="en-US" dirty="0"/>
          </a:p>
        </p:txBody>
      </p:sp>
      <p:sp>
        <p:nvSpPr>
          <p:cNvPr id="4" name="竖排文本占位符 3"/>
          <p:cNvSpPr>
            <a:spLocks noGrp="1"/>
          </p:cNvSpPr>
          <p:nvPr>
            <p:ph type="body" orient="vert" sz="quarter" idx="12"/>
          </p:nvPr>
        </p:nvSpPr>
        <p:spPr>
          <a:xfrm>
            <a:off x="9048380" y="3516637"/>
            <a:ext cx="602968" cy="2657920"/>
          </a:xfrm>
        </p:spPr>
        <p:txBody>
          <a:bodyPr/>
          <a:lstStyle/>
          <a:p>
            <a:r>
              <a:rPr lang="zh-CN" altLang="en-US" dirty="0">
                <a:solidFill>
                  <a:schemeClr val="tx1"/>
                </a:solidFill>
              </a:rPr>
              <a:t>收获与体会</a:t>
            </a:r>
            <a:endParaRPr kumimoji="1" lang="zh-CN" altLang="en-US" dirty="0">
              <a:solidFill>
                <a:schemeClr val="tx1"/>
              </a:solidFill>
            </a:endParaRPr>
          </a:p>
        </p:txBody>
      </p:sp>
      <p:sp>
        <p:nvSpPr>
          <p:cNvPr id="5" name="竖排文本占位符 4"/>
          <p:cNvSpPr>
            <a:spLocks noGrp="1"/>
          </p:cNvSpPr>
          <p:nvPr>
            <p:ph type="body" orient="vert" sz="quarter" idx="13"/>
          </p:nvPr>
        </p:nvSpPr>
        <p:spPr/>
        <p:txBody>
          <a:bodyPr/>
          <a:lstStyle/>
          <a:p>
            <a:r>
              <a:rPr kumimoji="1" lang="en-US" altLang="zh-CN" dirty="0"/>
              <a:t>03</a:t>
            </a:r>
            <a:endParaRPr kumimoji="1" lang="zh-CN" altLang="en-US" dirty="0"/>
          </a:p>
        </p:txBody>
      </p:sp>
      <p:sp>
        <p:nvSpPr>
          <p:cNvPr id="6" name="竖排文本占位符 5"/>
          <p:cNvSpPr>
            <a:spLocks noGrp="1"/>
          </p:cNvSpPr>
          <p:nvPr>
            <p:ph type="body" orient="vert" sz="quarter" idx="14"/>
          </p:nvPr>
        </p:nvSpPr>
        <p:spPr/>
        <p:txBody>
          <a:bodyPr/>
          <a:lstStyle/>
          <a:p>
            <a:r>
              <a:rPr lang="zh-CN" altLang="en-US" dirty="0">
                <a:solidFill>
                  <a:schemeClr val="tx1"/>
                </a:solidFill>
              </a:rPr>
              <a:t>成果展示</a:t>
            </a:r>
            <a:endParaRPr kumimoji="1" lang="zh-CN" altLang="en-US" dirty="0">
              <a:solidFill>
                <a:schemeClr val="tx1"/>
              </a:solidFill>
            </a:endParaRPr>
          </a:p>
        </p:txBody>
      </p:sp>
      <p:sp>
        <p:nvSpPr>
          <p:cNvPr id="7" name="竖排文本占位符 6"/>
          <p:cNvSpPr>
            <a:spLocks noGrp="1"/>
          </p:cNvSpPr>
          <p:nvPr>
            <p:ph type="body" orient="vert" sz="quarter" idx="15"/>
          </p:nvPr>
        </p:nvSpPr>
        <p:spPr/>
        <p:txBody>
          <a:bodyPr/>
          <a:lstStyle/>
          <a:p>
            <a:r>
              <a:rPr kumimoji="1" lang="en-US" altLang="zh-CN" dirty="0"/>
              <a:t>04</a:t>
            </a:r>
            <a:endParaRPr kumimoji="1" lang="zh-CN" altLang="en-US" dirty="0"/>
          </a:p>
        </p:txBody>
      </p:sp>
      <p:sp>
        <p:nvSpPr>
          <p:cNvPr id="8" name="竖排文本占位符 7"/>
          <p:cNvSpPr>
            <a:spLocks noGrp="1"/>
          </p:cNvSpPr>
          <p:nvPr>
            <p:ph type="body" orient="vert" sz="quarter" idx="16"/>
          </p:nvPr>
        </p:nvSpPr>
        <p:spPr>
          <a:xfrm>
            <a:off x="11485748" y="4920932"/>
            <a:ext cx="602968" cy="2299999"/>
          </a:xfrm>
        </p:spPr>
        <p:txBody>
          <a:bodyPr/>
          <a:lstStyle/>
          <a:p>
            <a:r>
              <a:rPr kumimoji="1" lang="zh-CN" altLang="en-US" dirty="0">
                <a:solidFill>
                  <a:schemeClr val="tx1"/>
                </a:solidFill>
              </a:rPr>
              <a:t>鸣谢</a:t>
            </a:r>
          </a:p>
        </p:txBody>
      </p:sp>
      <p:sp>
        <p:nvSpPr>
          <p:cNvPr id="9" name="竖排文本占位符 8"/>
          <p:cNvSpPr>
            <a:spLocks noGrp="1"/>
          </p:cNvSpPr>
          <p:nvPr>
            <p:ph type="body" orient="vert" sz="quarter" idx="17"/>
          </p:nvPr>
        </p:nvSpPr>
        <p:spPr/>
        <p:txBody>
          <a:bodyPr/>
          <a:lstStyle/>
          <a:p>
            <a:r>
              <a:rPr kumimoji="1" lang="en-US" altLang="zh-CN" dirty="0"/>
              <a:t>05</a:t>
            </a:r>
            <a:endParaRPr kumimoji="1" lang="zh-CN" altLang="en-US" dirty="0"/>
          </a:p>
        </p:txBody>
      </p:sp>
      <p:sp>
        <p:nvSpPr>
          <p:cNvPr id="12" name="竖排文本占位符 1">
            <a:extLst>
              <a:ext uri="{FF2B5EF4-FFF2-40B4-BE49-F238E27FC236}">
                <a16:creationId xmlns:a16="http://schemas.microsoft.com/office/drawing/2014/main" id="{0BE5E30E-9B75-4D48-9FF3-D4D12055A67C}"/>
              </a:ext>
            </a:extLst>
          </p:cNvPr>
          <p:cNvSpPr txBox="1">
            <a:spLocks/>
          </p:cNvSpPr>
          <p:nvPr/>
        </p:nvSpPr>
        <p:spPr>
          <a:xfrm>
            <a:off x="6247796" y="1757411"/>
            <a:ext cx="602968" cy="2171700"/>
          </a:xfrm>
          <a:prstGeom prst="rect">
            <a:avLst/>
          </a:prstGeom>
        </p:spPr>
        <p:txBody>
          <a:bodyPr vert="eaVert"/>
          <a:lstStyle>
            <a:lvl1pPr marL="0" indent="0" algn="l" defTabSz="914400" rtl="0" eaLnBrk="1" latinLnBrk="0" hangingPunct="1">
              <a:lnSpc>
                <a:spcPct val="90000"/>
              </a:lnSpc>
              <a:spcBef>
                <a:spcPts val="1000"/>
              </a:spcBef>
              <a:buFont typeface="Arial" panose="020B0604020202020204" pitchFamily="34" charset="0"/>
              <a:buNone/>
              <a:defRPr sz="2800" b="0" kern="1200" baseline="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rPr>
              <a:t>项目计划执行情况</a:t>
            </a:r>
          </a:p>
        </p:txBody>
      </p:sp>
      <p:sp>
        <p:nvSpPr>
          <p:cNvPr id="13" name="竖排文本占位符 2">
            <a:extLst>
              <a:ext uri="{FF2B5EF4-FFF2-40B4-BE49-F238E27FC236}">
                <a16:creationId xmlns:a16="http://schemas.microsoft.com/office/drawing/2014/main" id="{C3F31D07-39B8-439A-A9C2-67557A6375D9}"/>
              </a:ext>
            </a:extLst>
          </p:cNvPr>
          <p:cNvSpPr txBox="1">
            <a:spLocks/>
          </p:cNvSpPr>
          <p:nvPr/>
        </p:nvSpPr>
        <p:spPr>
          <a:xfrm>
            <a:off x="6257427" y="1002392"/>
            <a:ext cx="600147" cy="537847"/>
          </a:xfrm>
          <a:prstGeom prst="rect">
            <a:avLst/>
          </a:prstGeom>
        </p:spPr>
        <p:txBody>
          <a:bodyPr vert="eaVert"/>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01</a:t>
            </a:r>
            <a:endParaRPr kumimoji="1" lang="zh-CN" altLang="en-US" dirty="0"/>
          </a:p>
        </p:txBody>
      </p:sp>
      <p:sp>
        <p:nvSpPr>
          <p:cNvPr id="14" name="文本框 13">
            <a:extLst>
              <a:ext uri="{FF2B5EF4-FFF2-40B4-BE49-F238E27FC236}">
                <a16:creationId xmlns:a16="http://schemas.microsoft.com/office/drawing/2014/main" id="{75E253EE-1890-42B4-B8E4-D05CD7AD440E}"/>
              </a:ext>
            </a:extLst>
          </p:cNvPr>
          <p:cNvSpPr txBox="1"/>
          <p:nvPr/>
        </p:nvSpPr>
        <p:spPr>
          <a:xfrm>
            <a:off x="401812" y="1546592"/>
            <a:ext cx="5180601" cy="341632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6600" b="1" i="0" u="sng" strike="noStrike" kern="1200" cap="none" spc="0" normalizeH="0" baseline="0" noProof="0" dirty="0">
                <a:ln>
                  <a:noFill/>
                </a:ln>
                <a:effectLst/>
                <a:uLnTx/>
                <a:uFillTx/>
                <a:latin typeface="Microsoft YaHei" charset="0"/>
                <a:ea typeface="Microsoft YaHei" charset="0"/>
                <a:cs typeface="+mn-cs"/>
              </a:rPr>
              <a:t>赏金猎人项目第二阶段汇报</a:t>
            </a:r>
          </a:p>
          <a:p>
            <a:endParaRPr lang="zh-CN" altLang="en-US" dirty="0"/>
          </a:p>
        </p:txBody>
      </p:sp>
      <p:sp>
        <p:nvSpPr>
          <p:cNvPr id="18" name="文本框 17">
            <a:extLst>
              <a:ext uri="{FF2B5EF4-FFF2-40B4-BE49-F238E27FC236}">
                <a16:creationId xmlns:a16="http://schemas.microsoft.com/office/drawing/2014/main" id="{02A806FA-F40C-47CD-812F-33FCC08F28C2}"/>
              </a:ext>
            </a:extLst>
          </p:cNvPr>
          <p:cNvSpPr txBox="1"/>
          <p:nvPr/>
        </p:nvSpPr>
        <p:spPr>
          <a:xfrm>
            <a:off x="2282283" y="5680493"/>
            <a:ext cx="3015581" cy="1107996"/>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6600" b="1" u="sng" dirty="0">
                <a:latin typeface="Microsoft YaHei" charset="0"/>
                <a:ea typeface="Microsoft YaHei" charset="0"/>
              </a:rPr>
              <a:t>第八组</a:t>
            </a:r>
            <a:endParaRPr kumimoji="0" lang="zh-CN" altLang="en-US" sz="1800" b="0" i="0" u="none" strike="noStrike" kern="1200" cap="none" spc="0" normalizeH="0" baseline="0" noProof="0" dirty="0">
              <a:ln>
                <a:noFill/>
              </a:ln>
              <a:effectLst/>
              <a:uLnTx/>
              <a:uFillTx/>
              <a:latin typeface="Century Gothic" panose="020F0302020204030204"/>
              <a:ea typeface="宋体" panose="02010600030101010101" pitchFamily="2" charset="-122"/>
              <a:cs typeface="+mn-cs"/>
            </a:endParaRPr>
          </a:p>
        </p:txBody>
      </p:sp>
    </p:spTree>
    <p:extLst>
      <p:ext uri="{BB962C8B-B14F-4D97-AF65-F5344CB8AC3E}">
        <p14:creationId xmlns:p14="http://schemas.microsoft.com/office/powerpoint/2010/main" val="860144854"/>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收获与体会</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03</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THREE</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收获与体会</a:t>
            </a:r>
          </a:p>
        </p:txBody>
      </p:sp>
      <p:cxnSp>
        <p:nvCxnSpPr>
          <p:cNvPr id="23" name="直线连接符 22"/>
          <p:cNvCxnSpPr/>
          <p:nvPr/>
        </p:nvCxnSpPr>
        <p:spPr>
          <a:xfrm>
            <a:off x="0" y="5361763"/>
            <a:ext cx="11038221" cy="0"/>
          </a:xfrm>
          <a:prstGeom prst="line">
            <a:avLst/>
          </a:prstGeom>
          <a:ln w="9525" cmpd="sng">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sp>
        <p:nvSpPr>
          <p:cNvPr id="24" name="椭圆 23"/>
          <p:cNvSpPr/>
          <p:nvPr/>
        </p:nvSpPr>
        <p:spPr>
          <a:xfrm>
            <a:off x="1961109" y="5212914"/>
            <a:ext cx="282200" cy="282197"/>
          </a:xfrm>
          <a:prstGeom prst="ellipse">
            <a:avLst/>
          </a:prstGeom>
          <a:solidFill>
            <a:schemeClr val="accent4"/>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5" name="椭圆 24"/>
          <p:cNvSpPr/>
          <p:nvPr/>
        </p:nvSpPr>
        <p:spPr>
          <a:xfrm>
            <a:off x="3917200" y="5220664"/>
            <a:ext cx="282200" cy="282197"/>
          </a:xfrm>
          <a:prstGeom prst="ellipse">
            <a:avLst/>
          </a:prstGeom>
          <a:solidFill>
            <a:schemeClr val="accent1"/>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6" name="椭圆 25"/>
          <p:cNvSpPr/>
          <p:nvPr/>
        </p:nvSpPr>
        <p:spPr>
          <a:xfrm>
            <a:off x="6600251" y="5156928"/>
            <a:ext cx="282200" cy="282197"/>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7" name="椭圆 26"/>
          <p:cNvSpPr/>
          <p:nvPr/>
        </p:nvSpPr>
        <p:spPr>
          <a:xfrm>
            <a:off x="9310706" y="5216753"/>
            <a:ext cx="282200" cy="282197"/>
          </a:xfrm>
          <a:prstGeom prst="ellipse">
            <a:avLst/>
          </a:prstGeom>
          <a:solidFill>
            <a:schemeClr val="accent2"/>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13" name="文本框 12">
            <a:extLst>
              <a:ext uri="{FF2B5EF4-FFF2-40B4-BE49-F238E27FC236}">
                <a16:creationId xmlns:a16="http://schemas.microsoft.com/office/drawing/2014/main" id="{BFF1A651-FFE3-4608-8233-E01EC177365E}"/>
              </a:ext>
            </a:extLst>
          </p:cNvPr>
          <p:cNvSpPr txBox="1"/>
          <p:nvPr/>
        </p:nvSpPr>
        <p:spPr>
          <a:xfrm>
            <a:off x="1445523" y="1568494"/>
            <a:ext cx="7162014" cy="3139321"/>
          </a:xfrm>
          <a:prstGeom prst="rect">
            <a:avLst/>
          </a:prstGeom>
          <a:noFill/>
        </p:spPr>
        <p:txBody>
          <a:bodyPr wrap="square">
            <a:spAutoFit/>
          </a:bodyPr>
          <a:lstStyle/>
          <a:p>
            <a:pPr marL="266700" algn="just"/>
            <a:r>
              <a:rPr lang="zh-CN" altLang="zh-CN" sz="1800" b="1" kern="100" dirty="0">
                <a:effectLst/>
                <a:latin typeface="Calibri" panose="020F0502020204030204" pitchFamily="34" charset="0"/>
                <a:ea typeface="宋体" panose="02010600030101010101" pitchFamily="2" charset="-122"/>
                <a:cs typeface="Times New Roman" panose="02020603050405020304" pitchFamily="18" charset="0"/>
              </a:rPr>
              <a:t>通过这次项目，我学到了很多。首先是编码规范的重要性，统一规范的代码更利于代码的整合和阅读，也能提升代码的质量。在项目计划上，首先我们根据我们的选题设计了一些功能，但这些功能包含的东西很宽泛，功能很杂，后面我们对一些功能进行了细化、完善， 并在实施中不断的改善，以更符合我们的需求。在这次项目中，我认识到了团体协作的力量。一个软件开发的过程包含的内容很多，一个人完成相对困难，团队里大家分工合作，取长补短，遇到问题时集众人之智，解决起来就变得简单了许多。在这个小组当中，大家能力有强有弱，但是大家互相包容，互相学习，也达成了进步。总体来说，这次项目我收获很多，对于软件的开发过程有了更清晰的认识，学会了团体协作，也实现了个人进步。</a:t>
            </a:r>
          </a:p>
        </p:txBody>
      </p:sp>
      <p:sp>
        <p:nvSpPr>
          <p:cNvPr id="14" name="文本占位符 4">
            <a:extLst>
              <a:ext uri="{FF2B5EF4-FFF2-40B4-BE49-F238E27FC236}">
                <a16:creationId xmlns:a16="http://schemas.microsoft.com/office/drawing/2014/main" id="{72A9DFED-6143-43CC-AAAA-B96465BF1F10}"/>
              </a:ext>
            </a:extLst>
          </p:cNvPr>
          <p:cNvSpPr txBox="1">
            <a:spLocks/>
          </p:cNvSpPr>
          <p:nvPr/>
        </p:nvSpPr>
        <p:spPr>
          <a:xfrm>
            <a:off x="1597913" y="1008559"/>
            <a:ext cx="4638574" cy="35433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rPr>
              <a:t>团队协作和团队协作</a:t>
            </a:r>
            <a:r>
              <a:rPr kumimoji="1" lang="en-US" altLang="zh-CN" dirty="0">
                <a:solidFill>
                  <a:schemeClr val="tx1"/>
                </a:solidFill>
              </a:rPr>
              <a:t>——</a:t>
            </a:r>
            <a:r>
              <a:rPr kumimoji="1" lang="zh-CN" altLang="en-US" dirty="0">
                <a:solidFill>
                  <a:schemeClr val="tx1"/>
                </a:solidFill>
              </a:rPr>
              <a:t>张熙怡</a:t>
            </a:r>
          </a:p>
        </p:txBody>
      </p:sp>
    </p:spTree>
    <p:extLst>
      <p:ext uri="{BB962C8B-B14F-4D97-AF65-F5344CB8AC3E}">
        <p14:creationId xmlns:p14="http://schemas.microsoft.com/office/powerpoint/2010/main" val="11670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收获与体会</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03</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THREE</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收获与体会</a:t>
            </a:r>
          </a:p>
        </p:txBody>
      </p:sp>
      <p:cxnSp>
        <p:nvCxnSpPr>
          <p:cNvPr id="23" name="直线连接符 22"/>
          <p:cNvCxnSpPr/>
          <p:nvPr/>
        </p:nvCxnSpPr>
        <p:spPr>
          <a:xfrm>
            <a:off x="0" y="5361763"/>
            <a:ext cx="11038221" cy="0"/>
          </a:xfrm>
          <a:prstGeom prst="line">
            <a:avLst/>
          </a:prstGeom>
          <a:ln w="9525" cmpd="sng">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sp>
        <p:nvSpPr>
          <p:cNvPr id="24" name="椭圆 23"/>
          <p:cNvSpPr/>
          <p:nvPr/>
        </p:nvSpPr>
        <p:spPr>
          <a:xfrm>
            <a:off x="1961109" y="5212914"/>
            <a:ext cx="282200" cy="282197"/>
          </a:xfrm>
          <a:prstGeom prst="ellipse">
            <a:avLst/>
          </a:prstGeom>
          <a:solidFill>
            <a:schemeClr val="accent4"/>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5" name="椭圆 24"/>
          <p:cNvSpPr/>
          <p:nvPr/>
        </p:nvSpPr>
        <p:spPr>
          <a:xfrm>
            <a:off x="3917200" y="5220664"/>
            <a:ext cx="282200" cy="282197"/>
          </a:xfrm>
          <a:prstGeom prst="ellipse">
            <a:avLst/>
          </a:prstGeom>
          <a:solidFill>
            <a:schemeClr val="accent1"/>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6" name="椭圆 25"/>
          <p:cNvSpPr/>
          <p:nvPr/>
        </p:nvSpPr>
        <p:spPr>
          <a:xfrm>
            <a:off x="6600251" y="5156928"/>
            <a:ext cx="282200" cy="282197"/>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7" name="椭圆 26"/>
          <p:cNvSpPr/>
          <p:nvPr/>
        </p:nvSpPr>
        <p:spPr>
          <a:xfrm>
            <a:off x="9310706" y="5216753"/>
            <a:ext cx="282200" cy="282197"/>
          </a:xfrm>
          <a:prstGeom prst="ellipse">
            <a:avLst/>
          </a:prstGeom>
          <a:solidFill>
            <a:schemeClr val="accent2"/>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13" name="文本框 12">
            <a:extLst>
              <a:ext uri="{FF2B5EF4-FFF2-40B4-BE49-F238E27FC236}">
                <a16:creationId xmlns:a16="http://schemas.microsoft.com/office/drawing/2014/main" id="{BFF1A651-FFE3-4608-8233-E01EC177365E}"/>
              </a:ext>
            </a:extLst>
          </p:cNvPr>
          <p:cNvSpPr txBox="1"/>
          <p:nvPr/>
        </p:nvSpPr>
        <p:spPr>
          <a:xfrm>
            <a:off x="1565575" y="1560930"/>
            <a:ext cx="7162014" cy="3139321"/>
          </a:xfrm>
          <a:prstGeom prst="rect">
            <a:avLst/>
          </a:prstGeom>
          <a:noFill/>
        </p:spPr>
        <p:txBody>
          <a:bodyPr wrap="square">
            <a:spAutoFit/>
          </a:bodyPr>
          <a:lstStyle/>
          <a:p>
            <a:pPr algn="just"/>
            <a:r>
              <a:rPr lang="zh-CN" altLang="zh-CN" sz="1800" b="1" kern="100" dirty="0">
                <a:effectLst/>
                <a:latin typeface="宋体" panose="02010600030101010101" pitchFamily="2" charset="-122"/>
                <a:ea typeface="宋体" panose="02010600030101010101" pitchFamily="2" charset="-122"/>
                <a:cs typeface="Times New Roman" panose="02020603050405020304" pitchFamily="18" charset="0"/>
              </a:rPr>
              <a:t>项目计划，一个项目的完成需要明确的项目计划才能使成员各有分工，才能协调一致，项目计划也可以在实施过程中根据实际有所改动以便更好的适应现状。此外这次项目开发让我明白团队合作也是非常重要的，软件开发的过程是复杂的，而团队方式可以使其简单许多，遇到问题的时候可以大家一起讨论，特别是在一个较大型的软件工程项目中，一个人的力量和智慧显然是不够的。另外，团队操作在大程度上可以实现优势的互补。例如，在开发的时候，一方面需要实现强大的功能，另一方面需有良好美观的界面，这两个方面就需要软件工程师和前端工程师的密切合作，团队合作在很大程度上要求成员具备必要的沟通和理解能力，只有通过频繁地相互交流，个别人在研发过程中遇到的困难才能最快、最有效地得到解决。</a:t>
            </a:r>
          </a:p>
        </p:txBody>
      </p:sp>
      <p:sp>
        <p:nvSpPr>
          <p:cNvPr id="14" name="文本占位符 4">
            <a:extLst>
              <a:ext uri="{FF2B5EF4-FFF2-40B4-BE49-F238E27FC236}">
                <a16:creationId xmlns:a16="http://schemas.microsoft.com/office/drawing/2014/main" id="{72A9DFED-6143-43CC-AAAA-B96465BF1F10}"/>
              </a:ext>
            </a:extLst>
          </p:cNvPr>
          <p:cNvSpPr txBox="1">
            <a:spLocks/>
          </p:cNvSpPr>
          <p:nvPr/>
        </p:nvSpPr>
        <p:spPr>
          <a:xfrm>
            <a:off x="1597913" y="1008559"/>
            <a:ext cx="4638574" cy="35433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rPr>
              <a:t>项目计划和团队协作</a:t>
            </a:r>
            <a:r>
              <a:rPr kumimoji="1" lang="en-US" altLang="zh-CN" dirty="0">
                <a:solidFill>
                  <a:schemeClr val="tx1"/>
                </a:solidFill>
              </a:rPr>
              <a:t>——</a:t>
            </a:r>
            <a:r>
              <a:rPr kumimoji="1" lang="zh-CN" altLang="en-US" dirty="0">
                <a:solidFill>
                  <a:schemeClr val="tx1"/>
                </a:solidFill>
              </a:rPr>
              <a:t>喻春楠</a:t>
            </a:r>
          </a:p>
        </p:txBody>
      </p:sp>
    </p:spTree>
    <p:extLst>
      <p:ext uri="{BB962C8B-B14F-4D97-AF65-F5344CB8AC3E}">
        <p14:creationId xmlns:p14="http://schemas.microsoft.com/office/powerpoint/2010/main" val="351835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收获与体会</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03</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THREE</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收获与体会</a:t>
            </a:r>
          </a:p>
        </p:txBody>
      </p:sp>
      <p:cxnSp>
        <p:nvCxnSpPr>
          <p:cNvPr id="23" name="直线连接符 22"/>
          <p:cNvCxnSpPr/>
          <p:nvPr/>
        </p:nvCxnSpPr>
        <p:spPr>
          <a:xfrm>
            <a:off x="0" y="5361763"/>
            <a:ext cx="11038221" cy="0"/>
          </a:xfrm>
          <a:prstGeom prst="line">
            <a:avLst/>
          </a:prstGeom>
          <a:ln w="9525" cmpd="sng">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sp>
        <p:nvSpPr>
          <p:cNvPr id="24" name="椭圆 23"/>
          <p:cNvSpPr/>
          <p:nvPr/>
        </p:nvSpPr>
        <p:spPr>
          <a:xfrm>
            <a:off x="1961109" y="5212914"/>
            <a:ext cx="282200" cy="282197"/>
          </a:xfrm>
          <a:prstGeom prst="ellipse">
            <a:avLst/>
          </a:prstGeom>
          <a:solidFill>
            <a:schemeClr val="accent4"/>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5" name="椭圆 24"/>
          <p:cNvSpPr/>
          <p:nvPr/>
        </p:nvSpPr>
        <p:spPr>
          <a:xfrm>
            <a:off x="3917200" y="5220664"/>
            <a:ext cx="282200" cy="282197"/>
          </a:xfrm>
          <a:prstGeom prst="ellipse">
            <a:avLst/>
          </a:prstGeom>
          <a:solidFill>
            <a:schemeClr val="accent1"/>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6" name="椭圆 25"/>
          <p:cNvSpPr/>
          <p:nvPr/>
        </p:nvSpPr>
        <p:spPr>
          <a:xfrm>
            <a:off x="6600251" y="5156928"/>
            <a:ext cx="282200" cy="282197"/>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7" name="椭圆 26"/>
          <p:cNvSpPr/>
          <p:nvPr/>
        </p:nvSpPr>
        <p:spPr>
          <a:xfrm>
            <a:off x="9310706" y="5216753"/>
            <a:ext cx="282200" cy="282197"/>
          </a:xfrm>
          <a:prstGeom prst="ellipse">
            <a:avLst/>
          </a:prstGeom>
          <a:solidFill>
            <a:schemeClr val="accent2"/>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13" name="文本框 12">
            <a:extLst>
              <a:ext uri="{FF2B5EF4-FFF2-40B4-BE49-F238E27FC236}">
                <a16:creationId xmlns:a16="http://schemas.microsoft.com/office/drawing/2014/main" id="{BFF1A651-FFE3-4608-8233-E01EC177365E}"/>
              </a:ext>
            </a:extLst>
          </p:cNvPr>
          <p:cNvSpPr txBox="1"/>
          <p:nvPr/>
        </p:nvSpPr>
        <p:spPr>
          <a:xfrm>
            <a:off x="1565575" y="1560930"/>
            <a:ext cx="7162014" cy="2585323"/>
          </a:xfrm>
          <a:prstGeom prst="rect">
            <a:avLst/>
          </a:prstGeom>
          <a:noFill/>
        </p:spPr>
        <p:txBody>
          <a:bodyPr wrap="square">
            <a:spAutoFit/>
          </a:bodyPr>
          <a:lstStyle/>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项目管理：本次项目中我们项目的管理经验还不充分，对进度的安排没能把握住，对各个工作量也没能很好量化，也没能严格的按照计划走，进度管理不太完善所以质量管理也有缺陷。这使我体会到项目管理的重要性。</a:t>
            </a:r>
          </a:p>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软件过程：我们认真依照软件过程的相关要求，做了计划，编写了文档和测试要求等，因为软件有两个增量版本，所以我们采用的是增量模型进行开发。清楚了软件过程要做得事，体会就是我们的项目不大，似乎不需要严格按照这些过程执行。但这些过程能保证我们软件的质量。</a:t>
            </a:r>
          </a:p>
        </p:txBody>
      </p:sp>
      <p:sp>
        <p:nvSpPr>
          <p:cNvPr id="14" name="文本占位符 4">
            <a:extLst>
              <a:ext uri="{FF2B5EF4-FFF2-40B4-BE49-F238E27FC236}">
                <a16:creationId xmlns:a16="http://schemas.microsoft.com/office/drawing/2014/main" id="{72A9DFED-6143-43CC-AAAA-B96465BF1F10}"/>
              </a:ext>
            </a:extLst>
          </p:cNvPr>
          <p:cNvSpPr txBox="1">
            <a:spLocks/>
          </p:cNvSpPr>
          <p:nvPr/>
        </p:nvSpPr>
        <p:spPr>
          <a:xfrm>
            <a:off x="1597913" y="1008559"/>
            <a:ext cx="4638574" cy="35433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rPr>
              <a:t>项目管理和软件过程</a:t>
            </a:r>
            <a:r>
              <a:rPr kumimoji="1" lang="en-US" altLang="zh-CN" dirty="0">
                <a:solidFill>
                  <a:schemeClr val="tx1"/>
                </a:solidFill>
              </a:rPr>
              <a:t>——</a:t>
            </a:r>
            <a:r>
              <a:rPr kumimoji="1" lang="zh-CN" altLang="en-US" dirty="0">
                <a:solidFill>
                  <a:schemeClr val="tx1"/>
                </a:solidFill>
              </a:rPr>
              <a:t>胡克烈</a:t>
            </a:r>
          </a:p>
        </p:txBody>
      </p:sp>
    </p:spTree>
    <p:extLst>
      <p:ext uri="{BB962C8B-B14F-4D97-AF65-F5344CB8AC3E}">
        <p14:creationId xmlns:p14="http://schemas.microsoft.com/office/powerpoint/2010/main" val="323620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成果展示</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04</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FOUR</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成果展示</a:t>
            </a:r>
          </a:p>
        </p:txBody>
      </p:sp>
      <p:pic>
        <p:nvPicPr>
          <p:cNvPr id="7" name="图片 6">
            <a:extLst>
              <a:ext uri="{FF2B5EF4-FFF2-40B4-BE49-F238E27FC236}">
                <a16:creationId xmlns:a16="http://schemas.microsoft.com/office/drawing/2014/main" id="{128629E6-DD6A-41BA-8B03-FF7ACEBEF0E1}"/>
              </a:ext>
            </a:extLst>
          </p:cNvPr>
          <p:cNvPicPr>
            <a:picLocks noChangeAspect="1"/>
          </p:cNvPicPr>
          <p:nvPr/>
        </p:nvPicPr>
        <p:blipFill>
          <a:blip r:embed="rId2"/>
          <a:stretch>
            <a:fillRect/>
          </a:stretch>
        </p:blipFill>
        <p:spPr>
          <a:xfrm>
            <a:off x="308928" y="948691"/>
            <a:ext cx="10653358" cy="5717857"/>
          </a:xfrm>
          <a:prstGeom prst="rect">
            <a:avLst/>
          </a:prstGeom>
        </p:spPr>
      </p:pic>
      <p:sp>
        <p:nvSpPr>
          <p:cNvPr id="10" name="文本框 9">
            <a:extLst>
              <a:ext uri="{FF2B5EF4-FFF2-40B4-BE49-F238E27FC236}">
                <a16:creationId xmlns:a16="http://schemas.microsoft.com/office/drawing/2014/main" id="{B8B12BBB-8E84-404F-91F5-3A0D1B1BC95E}"/>
              </a:ext>
            </a:extLst>
          </p:cNvPr>
          <p:cNvSpPr txBox="1"/>
          <p:nvPr/>
        </p:nvSpPr>
        <p:spPr>
          <a:xfrm>
            <a:off x="1697296" y="487026"/>
            <a:ext cx="2554664"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选择登录身份</a:t>
            </a:r>
          </a:p>
        </p:txBody>
      </p:sp>
    </p:spTree>
    <p:extLst>
      <p:ext uri="{BB962C8B-B14F-4D97-AF65-F5344CB8AC3E}">
        <p14:creationId xmlns:p14="http://schemas.microsoft.com/office/powerpoint/2010/main" val="774404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已完成效果</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04</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FOUR</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已完成效果</a:t>
            </a:r>
          </a:p>
        </p:txBody>
      </p:sp>
      <p:sp>
        <p:nvSpPr>
          <p:cNvPr id="15" name="文本框 14">
            <a:extLst>
              <a:ext uri="{FF2B5EF4-FFF2-40B4-BE49-F238E27FC236}">
                <a16:creationId xmlns:a16="http://schemas.microsoft.com/office/drawing/2014/main" id="{F0DEB27D-A99F-417F-A4C9-6BD94EB1110A}"/>
              </a:ext>
            </a:extLst>
          </p:cNvPr>
          <p:cNvSpPr txBox="1"/>
          <p:nvPr/>
        </p:nvSpPr>
        <p:spPr>
          <a:xfrm>
            <a:off x="2280444" y="451487"/>
            <a:ext cx="418550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登录注册界面，输入账号密码</a:t>
            </a:r>
          </a:p>
        </p:txBody>
      </p:sp>
      <p:pic>
        <p:nvPicPr>
          <p:cNvPr id="7" name="图片 6">
            <a:extLst>
              <a:ext uri="{FF2B5EF4-FFF2-40B4-BE49-F238E27FC236}">
                <a16:creationId xmlns:a16="http://schemas.microsoft.com/office/drawing/2014/main" id="{23888F05-FB91-47A4-8048-0880FCAB186E}"/>
              </a:ext>
            </a:extLst>
          </p:cNvPr>
          <p:cNvPicPr>
            <a:picLocks noChangeAspect="1"/>
          </p:cNvPicPr>
          <p:nvPr/>
        </p:nvPicPr>
        <p:blipFill>
          <a:blip r:embed="rId2"/>
          <a:stretch>
            <a:fillRect/>
          </a:stretch>
        </p:blipFill>
        <p:spPr>
          <a:xfrm>
            <a:off x="120697" y="989199"/>
            <a:ext cx="10486532" cy="5625587"/>
          </a:xfrm>
          <a:prstGeom prst="rect">
            <a:avLst/>
          </a:prstGeom>
        </p:spPr>
      </p:pic>
    </p:spTree>
    <p:extLst>
      <p:ext uri="{BB962C8B-B14F-4D97-AF65-F5344CB8AC3E}">
        <p14:creationId xmlns:p14="http://schemas.microsoft.com/office/powerpoint/2010/main" val="1343910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已完成效果</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04</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FOUR</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已完成效果</a:t>
            </a:r>
          </a:p>
        </p:txBody>
      </p:sp>
      <p:sp>
        <p:nvSpPr>
          <p:cNvPr id="15" name="文本框 14">
            <a:extLst>
              <a:ext uri="{FF2B5EF4-FFF2-40B4-BE49-F238E27FC236}">
                <a16:creationId xmlns:a16="http://schemas.microsoft.com/office/drawing/2014/main" id="{F0DEB27D-A99F-417F-A4C9-6BD94EB1110A}"/>
              </a:ext>
            </a:extLst>
          </p:cNvPr>
          <p:cNvSpPr txBox="1"/>
          <p:nvPr/>
        </p:nvSpPr>
        <p:spPr>
          <a:xfrm>
            <a:off x="1910497" y="417196"/>
            <a:ext cx="418550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管理员界面，选择两种功能</a:t>
            </a:r>
          </a:p>
        </p:txBody>
      </p:sp>
      <p:pic>
        <p:nvPicPr>
          <p:cNvPr id="8" name="图片 7">
            <a:extLst>
              <a:ext uri="{FF2B5EF4-FFF2-40B4-BE49-F238E27FC236}">
                <a16:creationId xmlns:a16="http://schemas.microsoft.com/office/drawing/2014/main" id="{D904C113-E37E-4CBC-839C-E48E92DA18FC}"/>
              </a:ext>
            </a:extLst>
          </p:cNvPr>
          <p:cNvPicPr>
            <a:picLocks noChangeAspect="1"/>
          </p:cNvPicPr>
          <p:nvPr/>
        </p:nvPicPr>
        <p:blipFill rotWithShape="1">
          <a:blip r:embed="rId2"/>
          <a:srcRect t="2941"/>
          <a:stretch/>
        </p:blipFill>
        <p:spPr>
          <a:xfrm>
            <a:off x="308928" y="1056026"/>
            <a:ext cx="10398493" cy="5414288"/>
          </a:xfrm>
          <a:prstGeom prst="rect">
            <a:avLst/>
          </a:prstGeom>
        </p:spPr>
      </p:pic>
    </p:spTree>
    <p:extLst>
      <p:ext uri="{BB962C8B-B14F-4D97-AF65-F5344CB8AC3E}">
        <p14:creationId xmlns:p14="http://schemas.microsoft.com/office/powerpoint/2010/main" val="32186890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已完成效果</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04</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FOUR</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已完成效果</a:t>
            </a:r>
          </a:p>
        </p:txBody>
      </p:sp>
      <p:sp>
        <p:nvSpPr>
          <p:cNvPr id="15" name="文本框 14">
            <a:extLst>
              <a:ext uri="{FF2B5EF4-FFF2-40B4-BE49-F238E27FC236}">
                <a16:creationId xmlns:a16="http://schemas.microsoft.com/office/drawing/2014/main" id="{F0DEB27D-A99F-417F-A4C9-6BD94EB1110A}"/>
              </a:ext>
            </a:extLst>
          </p:cNvPr>
          <p:cNvSpPr txBox="1"/>
          <p:nvPr/>
        </p:nvSpPr>
        <p:spPr>
          <a:xfrm>
            <a:off x="1910497" y="417196"/>
            <a:ext cx="4707119"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管理员界面，删除不当任务功能</a:t>
            </a:r>
          </a:p>
        </p:txBody>
      </p:sp>
      <p:pic>
        <p:nvPicPr>
          <p:cNvPr id="10" name="图片 9">
            <a:extLst>
              <a:ext uri="{FF2B5EF4-FFF2-40B4-BE49-F238E27FC236}">
                <a16:creationId xmlns:a16="http://schemas.microsoft.com/office/drawing/2014/main" id="{9D12516C-9D9B-4A5E-85E5-FC40C1DB6222}"/>
              </a:ext>
            </a:extLst>
          </p:cNvPr>
          <p:cNvPicPr>
            <a:picLocks noChangeAspect="1"/>
          </p:cNvPicPr>
          <p:nvPr/>
        </p:nvPicPr>
        <p:blipFill>
          <a:blip r:embed="rId2"/>
          <a:stretch>
            <a:fillRect/>
          </a:stretch>
        </p:blipFill>
        <p:spPr>
          <a:xfrm>
            <a:off x="454943" y="1095872"/>
            <a:ext cx="10395309" cy="5576650"/>
          </a:xfrm>
          <a:prstGeom prst="rect">
            <a:avLst/>
          </a:prstGeom>
        </p:spPr>
      </p:pic>
    </p:spTree>
    <p:extLst>
      <p:ext uri="{BB962C8B-B14F-4D97-AF65-F5344CB8AC3E}">
        <p14:creationId xmlns:p14="http://schemas.microsoft.com/office/powerpoint/2010/main" val="2837257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已完成效果</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04</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FOUR</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已完成效果</a:t>
            </a:r>
          </a:p>
        </p:txBody>
      </p:sp>
      <p:sp>
        <p:nvSpPr>
          <p:cNvPr id="15" name="文本框 14">
            <a:extLst>
              <a:ext uri="{FF2B5EF4-FFF2-40B4-BE49-F238E27FC236}">
                <a16:creationId xmlns:a16="http://schemas.microsoft.com/office/drawing/2014/main" id="{F0DEB27D-A99F-417F-A4C9-6BD94EB1110A}"/>
              </a:ext>
            </a:extLst>
          </p:cNvPr>
          <p:cNvSpPr txBox="1"/>
          <p:nvPr/>
        </p:nvSpPr>
        <p:spPr>
          <a:xfrm>
            <a:off x="1910496" y="417196"/>
            <a:ext cx="542355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用户界面，有接收任务和发布任务选择</a:t>
            </a:r>
          </a:p>
        </p:txBody>
      </p:sp>
      <p:pic>
        <p:nvPicPr>
          <p:cNvPr id="7" name="图片 6">
            <a:extLst>
              <a:ext uri="{FF2B5EF4-FFF2-40B4-BE49-F238E27FC236}">
                <a16:creationId xmlns:a16="http://schemas.microsoft.com/office/drawing/2014/main" id="{D852D7F1-6AEB-4765-B273-E1955024D243}"/>
              </a:ext>
            </a:extLst>
          </p:cNvPr>
          <p:cNvPicPr>
            <a:picLocks noChangeAspect="1"/>
          </p:cNvPicPr>
          <p:nvPr/>
        </p:nvPicPr>
        <p:blipFill>
          <a:blip r:embed="rId2"/>
          <a:stretch>
            <a:fillRect/>
          </a:stretch>
        </p:blipFill>
        <p:spPr>
          <a:xfrm>
            <a:off x="137300" y="948691"/>
            <a:ext cx="10981228" cy="5890971"/>
          </a:xfrm>
          <a:prstGeom prst="rect">
            <a:avLst/>
          </a:prstGeom>
        </p:spPr>
      </p:pic>
    </p:spTree>
    <p:extLst>
      <p:ext uri="{BB962C8B-B14F-4D97-AF65-F5344CB8AC3E}">
        <p14:creationId xmlns:p14="http://schemas.microsoft.com/office/powerpoint/2010/main" val="3368423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已完成效果</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04</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FOUR</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已完成效果</a:t>
            </a:r>
          </a:p>
        </p:txBody>
      </p:sp>
      <p:sp>
        <p:nvSpPr>
          <p:cNvPr id="15" name="文本框 14">
            <a:extLst>
              <a:ext uri="{FF2B5EF4-FFF2-40B4-BE49-F238E27FC236}">
                <a16:creationId xmlns:a16="http://schemas.microsoft.com/office/drawing/2014/main" id="{F0DEB27D-A99F-417F-A4C9-6BD94EB1110A}"/>
              </a:ext>
            </a:extLst>
          </p:cNvPr>
          <p:cNvSpPr txBox="1"/>
          <p:nvPr/>
        </p:nvSpPr>
        <p:spPr>
          <a:xfrm>
            <a:off x="1910496" y="417196"/>
            <a:ext cx="542355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选择接收任务，则会显示任务列表</a:t>
            </a:r>
          </a:p>
        </p:txBody>
      </p:sp>
      <p:pic>
        <p:nvPicPr>
          <p:cNvPr id="8" name="图片 7">
            <a:extLst>
              <a:ext uri="{FF2B5EF4-FFF2-40B4-BE49-F238E27FC236}">
                <a16:creationId xmlns:a16="http://schemas.microsoft.com/office/drawing/2014/main" id="{CB3C2A55-8126-43BB-96E4-8BC2766B7B6C}"/>
              </a:ext>
            </a:extLst>
          </p:cNvPr>
          <p:cNvPicPr>
            <a:picLocks noChangeAspect="1"/>
          </p:cNvPicPr>
          <p:nvPr/>
        </p:nvPicPr>
        <p:blipFill>
          <a:blip r:embed="rId2"/>
          <a:stretch>
            <a:fillRect/>
          </a:stretch>
        </p:blipFill>
        <p:spPr>
          <a:xfrm>
            <a:off x="308928" y="974410"/>
            <a:ext cx="10671545" cy="5724839"/>
          </a:xfrm>
          <a:prstGeom prst="rect">
            <a:avLst/>
          </a:prstGeom>
        </p:spPr>
      </p:pic>
    </p:spTree>
    <p:extLst>
      <p:ext uri="{BB962C8B-B14F-4D97-AF65-F5344CB8AC3E}">
        <p14:creationId xmlns:p14="http://schemas.microsoft.com/office/powerpoint/2010/main" val="260818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已完成效果</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04</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FOUR</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已完成效果</a:t>
            </a:r>
          </a:p>
        </p:txBody>
      </p:sp>
      <p:sp>
        <p:nvSpPr>
          <p:cNvPr id="15" name="文本框 14">
            <a:extLst>
              <a:ext uri="{FF2B5EF4-FFF2-40B4-BE49-F238E27FC236}">
                <a16:creationId xmlns:a16="http://schemas.microsoft.com/office/drawing/2014/main" id="{F0DEB27D-A99F-417F-A4C9-6BD94EB1110A}"/>
              </a:ext>
            </a:extLst>
          </p:cNvPr>
          <p:cNvSpPr txBox="1"/>
          <p:nvPr/>
        </p:nvSpPr>
        <p:spPr>
          <a:xfrm>
            <a:off x="1910496" y="417196"/>
            <a:ext cx="542355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选择发布任务功能</a:t>
            </a:r>
          </a:p>
        </p:txBody>
      </p:sp>
      <p:pic>
        <p:nvPicPr>
          <p:cNvPr id="7" name="图片 6">
            <a:extLst>
              <a:ext uri="{FF2B5EF4-FFF2-40B4-BE49-F238E27FC236}">
                <a16:creationId xmlns:a16="http://schemas.microsoft.com/office/drawing/2014/main" id="{7AD0A6CD-782D-4F9E-AFA4-C714423D8DAE}"/>
              </a:ext>
            </a:extLst>
          </p:cNvPr>
          <p:cNvPicPr>
            <a:picLocks noChangeAspect="1"/>
          </p:cNvPicPr>
          <p:nvPr/>
        </p:nvPicPr>
        <p:blipFill rotWithShape="1">
          <a:blip r:embed="rId2"/>
          <a:srcRect t="3951"/>
          <a:stretch/>
        </p:blipFill>
        <p:spPr>
          <a:xfrm>
            <a:off x="0" y="946242"/>
            <a:ext cx="11007498" cy="5671727"/>
          </a:xfrm>
          <a:prstGeom prst="rect">
            <a:avLst/>
          </a:prstGeom>
        </p:spPr>
      </p:pic>
    </p:spTree>
    <p:extLst>
      <p:ext uri="{BB962C8B-B14F-4D97-AF65-F5344CB8AC3E}">
        <p14:creationId xmlns:p14="http://schemas.microsoft.com/office/powerpoint/2010/main" val="1135702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项目计划执行情况</a:t>
            </a:r>
          </a:p>
          <a:p>
            <a:endParaRPr kumimoji="1" lang="zh-CN" altLang="en-US" dirty="0"/>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01</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ONE</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项目计划执行情况</a:t>
            </a:r>
          </a:p>
          <a:p>
            <a:endParaRPr kumimoji="1" lang="zh-CN" altLang="en-US" dirty="0">
              <a:solidFill>
                <a:schemeClr val="tx1"/>
              </a:solidFill>
            </a:endParaRPr>
          </a:p>
        </p:txBody>
      </p:sp>
      <p:graphicFrame>
        <p:nvGraphicFramePr>
          <p:cNvPr id="8" name="表格 8">
            <a:extLst>
              <a:ext uri="{FF2B5EF4-FFF2-40B4-BE49-F238E27FC236}">
                <a16:creationId xmlns:a16="http://schemas.microsoft.com/office/drawing/2014/main" id="{F2C457EE-41CC-49EF-8030-7CCC56F54E8E}"/>
              </a:ext>
            </a:extLst>
          </p:cNvPr>
          <p:cNvGraphicFramePr>
            <a:graphicFrameLocks noGrp="1"/>
          </p:cNvGraphicFramePr>
          <p:nvPr>
            <p:extLst>
              <p:ext uri="{D42A27DB-BD31-4B8C-83A1-F6EECF244321}">
                <p14:modId xmlns:p14="http://schemas.microsoft.com/office/powerpoint/2010/main" val="1002896234"/>
              </p:ext>
            </p:extLst>
          </p:nvPr>
        </p:nvGraphicFramePr>
        <p:xfrm>
          <a:off x="1249574" y="1960935"/>
          <a:ext cx="8271497" cy="3629159"/>
        </p:xfrm>
        <a:graphic>
          <a:graphicData uri="http://schemas.openxmlformats.org/drawingml/2006/table">
            <a:tbl>
              <a:tblPr firstRow="1" bandRow="1">
                <a:tableStyleId>{5C22544A-7EE6-4342-B048-85BDC9FD1C3A}</a:tableStyleId>
              </a:tblPr>
              <a:tblGrid>
                <a:gridCol w="4043014">
                  <a:extLst>
                    <a:ext uri="{9D8B030D-6E8A-4147-A177-3AD203B41FA5}">
                      <a16:colId xmlns:a16="http://schemas.microsoft.com/office/drawing/2014/main" val="3157565250"/>
                    </a:ext>
                  </a:extLst>
                </a:gridCol>
                <a:gridCol w="4228483">
                  <a:extLst>
                    <a:ext uri="{9D8B030D-6E8A-4147-A177-3AD203B41FA5}">
                      <a16:colId xmlns:a16="http://schemas.microsoft.com/office/drawing/2014/main" val="1971114149"/>
                    </a:ext>
                  </a:extLst>
                </a:gridCol>
              </a:tblGrid>
              <a:tr h="1095163">
                <a:tc>
                  <a:txBody>
                    <a:bodyPr/>
                    <a:lstStyle/>
                    <a:p>
                      <a:pPr indent="266700" algn="just"/>
                      <a:r>
                        <a:rPr lang="zh-CN" altLang="en-US" sz="24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已完成功能及计划</a:t>
                      </a:r>
                      <a:endParaRPr lang="zh-CN" sz="24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indent="266700" algn="just"/>
                      <a:r>
                        <a:rPr lang="zh-CN" altLang="en-US" sz="24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未完成的计划</a:t>
                      </a:r>
                      <a:endParaRPr lang="zh-CN" sz="2400" kern="100" dirty="0">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3158757866"/>
                  </a:ext>
                </a:extLst>
              </a:tr>
              <a:tr h="1266998">
                <a:tc>
                  <a:txBody>
                    <a:bodyPr/>
                    <a:lstStyle/>
                    <a:p>
                      <a:pPr indent="266700" algn="just"/>
                      <a:r>
                        <a:rPr lang="zh-CN" altLang="zh-CN" sz="2000" b="1" kern="1200" dirty="0">
                          <a:solidFill>
                            <a:schemeClr val="dk1"/>
                          </a:solidFill>
                          <a:effectLst/>
                          <a:latin typeface="+mn-lt"/>
                          <a:ea typeface="+mn-ea"/>
                          <a:cs typeface="+mn-cs"/>
                        </a:rPr>
                        <a:t>初代</a:t>
                      </a:r>
                      <a:r>
                        <a:rPr lang="en-US" altLang="zh-CN" sz="2000" b="1" kern="1200" dirty="0">
                          <a:solidFill>
                            <a:schemeClr val="dk1"/>
                          </a:solidFill>
                          <a:effectLst/>
                          <a:latin typeface="+mn-lt"/>
                          <a:ea typeface="+mn-ea"/>
                          <a:cs typeface="+mn-cs"/>
                        </a:rPr>
                        <a:t>1.0</a:t>
                      </a:r>
                      <a:r>
                        <a:rPr lang="zh-CN" altLang="zh-CN" sz="2000" b="1" kern="1200" dirty="0">
                          <a:solidFill>
                            <a:schemeClr val="dk1"/>
                          </a:solidFill>
                          <a:effectLst/>
                          <a:latin typeface="+mn-lt"/>
                          <a:ea typeface="+mn-ea"/>
                          <a:cs typeface="+mn-cs"/>
                        </a:rPr>
                        <a:t>版本功能已基本完成，包括选择不同用户身份登录和注册，以及用户的发布悬赏功能，接收悬赏，查看悬赏信息</a:t>
                      </a:r>
                      <a:r>
                        <a:rPr lang="zh-CN" altLang="en-US" sz="2000" b="1" kern="1200" dirty="0">
                          <a:solidFill>
                            <a:schemeClr val="dk1"/>
                          </a:solidFill>
                          <a:effectLst/>
                          <a:latin typeface="+mn-lt"/>
                          <a:ea typeface="+mn-ea"/>
                          <a:cs typeface="+mn-cs"/>
                        </a:rPr>
                        <a:t>等功能</a:t>
                      </a:r>
                      <a:endParaRPr lang="zh-CN" sz="2800" b="1"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indent="266700" algn="just"/>
                      <a:r>
                        <a:rPr lang="zh-CN" altLang="en-US" sz="2000" b="1" kern="1200" dirty="0">
                          <a:solidFill>
                            <a:schemeClr val="dk1"/>
                          </a:solidFill>
                          <a:effectLst/>
                          <a:latin typeface="+mn-lt"/>
                          <a:ea typeface="+mn-ea"/>
                          <a:cs typeface="+mn-cs"/>
                        </a:rPr>
                        <a:t>举报功能因为进度原因未能完成</a:t>
                      </a:r>
                    </a:p>
                  </a:txBody>
                  <a:tcPr marL="68580" marR="68580" marT="0" marB="0"/>
                </a:tc>
                <a:extLst>
                  <a:ext uri="{0D108BD9-81ED-4DB2-BD59-A6C34878D82A}">
                    <a16:rowId xmlns:a16="http://schemas.microsoft.com/office/drawing/2014/main" val="3009289522"/>
                  </a:ext>
                </a:extLst>
              </a:tr>
              <a:tr h="1266998">
                <a:tc>
                  <a:txBody>
                    <a:bodyPr/>
                    <a:lstStyle/>
                    <a:p>
                      <a:pPr indent="266700" algn="just"/>
                      <a:endParaRPr lang="zh-CN" sz="24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0" marR="68580" marT="0" marB="0"/>
                </a:tc>
                <a:tc>
                  <a:txBody>
                    <a:bodyPr/>
                    <a:lstStyle/>
                    <a:p>
                      <a:pPr marL="0" indent="266700" algn="just" defTabSz="914400" rtl="0" eaLnBrk="1" latinLnBrk="0" hangingPunct="1"/>
                      <a:r>
                        <a:rPr lang="zh-CN" altLang="en-US" sz="2000" b="1" kern="1200" dirty="0">
                          <a:solidFill>
                            <a:schemeClr val="dk1"/>
                          </a:solidFill>
                          <a:effectLst/>
                          <a:latin typeface="+mn-lt"/>
                          <a:ea typeface="+mn-ea"/>
                          <a:cs typeface="+mn-cs"/>
                        </a:rPr>
                        <a:t>增量版本</a:t>
                      </a:r>
                      <a:r>
                        <a:rPr lang="en-US" altLang="zh-CN" sz="2000" b="1" kern="1200" dirty="0">
                          <a:solidFill>
                            <a:schemeClr val="dk1"/>
                          </a:solidFill>
                          <a:effectLst/>
                          <a:latin typeface="+mn-lt"/>
                          <a:ea typeface="+mn-ea"/>
                          <a:cs typeface="+mn-cs"/>
                        </a:rPr>
                        <a:t>1.1</a:t>
                      </a:r>
                      <a:r>
                        <a:rPr lang="zh-CN" altLang="en-US" sz="2000" b="1" kern="1200" dirty="0">
                          <a:solidFill>
                            <a:schemeClr val="dk1"/>
                          </a:solidFill>
                          <a:effectLst/>
                          <a:latin typeface="+mn-lt"/>
                          <a:ea typeface="+mn-ea"/>
                          <a:cs typeface="+mn-cs"/>
                        </a:rPr>
                        <a:t>和</a:t>
                      </a:r>
                      <a:r>
                        <a:rPr lang="en-US" altLang="zh-CN" sz="2000" b="1" kern="1200" dirty="0">
                          <a:solidFill>
                            <a:schemeClr val="dk1"/>
                          </a:solidFill>
                          <a:effectLst/>
                          <a:latin typeface="+mn-lt"/>
                          <a:ea typeface="+mn-ea"/>
                          <a:cs typeface="+mn-cs"/>
                        </a:rPr>
                        <a:t>1.2</a:t>
                      </a:r>
                      <a:r>
                        <a:rPr lang="zh-CN" altLang="en-US" sz="2000" b="1" kern="1200" dirty="0">
                          <a:solidFill>
                            <a:schemeClr val="dk1"/>
                          </a:solidFill>
                          <a:effectLst/>
                          <a:latin typeface="+mn-lt"/>
                          <a:ea typeface="+mn-ea"/>
                          <a:cs typeface="+mn-cs"/>
                        </a:rPr>
                        <a:t>因为进度落后未能完成，</a:t>
                      </a:r>
                      <a:r>
                        <a:rPr lang="en-US" altLang="zh-CN" sz="2000" b="1" kern="1200" dirty="0">
                          <a:solidFill>
                            <a:schemeClr val="dk1"/>
                          </a:solidFill>
                          <a:effectLst/>
                          <a:latin typeface="+mn-lt"/>
                          <a:ea typeface="+mn-ea"/>
                          <a:cs typeface="+mn-cs"/>
                        </a:rPr>
                        <a:t>Version1.1</a:t>
                      </a:r>
                      <a:r>
                        <a:rPr lang="zh-CN" altLang="en-US" sz="2000" b="1" kern="1200" dirty="0">
                          <a:solidFill>
                            <a:schemeClr val="dk1"/>
                          </a:solidFill>
                          <a:effectLst/>
                          <a:latin typeface="+mn-lt"/>
                          <a:ea typeface="+mn-ea"/>
                          <a:cs typeface="+mn-cs"/>
                        </a:rPr>
                        <a:t>包括的功能主要是约稿，约拍功能，</a:t>
                      </a:r>
                      <a:r>
                        <a:rPr lang="en-US" altLang="zh-CN" sz="2000" b="1" kern="1200" dirty="0">
                          <a:solidFill>
                            <a:schemeClr val="dk1"/>
                          </a:solidFill>
                          <a:effectLst/>
                          <a:latin typeface="+mn-lt"/>
                          <a:ea typeface="+mn-ea"/>
                          <a:cs typeface="+mn-cs"/>
                        </a:rPr>
                        <a:t>Version1.2</a:t>
                      </a:r>
                      <a:r>
                        <a:rPr lang="zh-CN" altLang="en-US" sz="2000" b="1" kern="1200" dirty="0">
                          <a:solidFill>
                            <a:schemeClr val="dk1"/>
                          </a:solidFill>
                          <a:effectLst/>
                          <a:latin typeface="+mn-lt"/>
                          <a:ea typeface="+mn-ea"/>
                          <a:cs typeface="+mn-cs"/>
                        </a:rPr>
                        <a:t>的功能主要是兼职信息的发布</a:t>
                      </a:r>
                    </a:p>
                  </a:txBody>
                  <a:tcPr marL="68580" marR="68580" marT="0" marB="0"/>
                </a:tc>
                <a:extLst>
                  <a:ext uri="{0D108BD9-81ED-4DB2-BD59-A6C34878D82A}">
                    <a16:rowId xmlns:a16="http://schemas.microsoft.com/office/drawing/2014/main" val="1027493037"/>
                  </a:ext>
                </a:extLst>
              </a:tr>
            </a:tbl>
          </a:graphicData>
        </a:graphic>
      </p:graphicFrame>
    </p:spTree>
    <p:extLst>
      <p:ext uri="{BB962C8B-B14F-4D97-AF65-F5344CB8AC3E}">
        <p14:creationId xmlns:p14="http://schemas.microsoft.com/office/powerpoint/2010/main" val="701943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已完成效果</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04</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FOUR</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已完成效果</a:t>
            </a:r>
          </a:p>
        </p:txBody>
      </p:sp>
      <p:sp>
        <p:nvSpPr>
          <p:cNvPr id="15" name="文本框 14">
            <a:extLst>
              <a:ext uri="{FF2B5EF4-FFF2-40B4-BE49-F238E27FC236}">
                <a16:creationId xmlns:a16="http://schemas.microsoft.com/office/drawing/2014/main" id="{F0DEB27D-A99F-417F-A4C9-6BD94EB1110A}"/>
              </a:ext>
            </a:extLst>
          </p:cNvPr>
          <p:cNvSpPr txBox="1"/>
          <p:nvPr/>
        </p:nvSpPr>
        <p:spPr>
          <a:xfrm>
            <a:off x="1910496" y="417196"/>
            <a:ext cx="5423557"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选择发布任务功能</a:t>
            </a:r>
          </a:p>
        </p:txBody>
      </p:sp>
      <p:pic>
        <p:nvPicPr>
          <p:cNvPr id="8" name="图片 7">
            <a:extLst>
              <a:ext uri="{FF2B5EF4-FFF2-40B4-BE49-F238E27FC236}">
                <a16:creationId xmlns:a16="http://schemas.microsoft.com/office/drawing/2014/main" id="{10124308-7704-4D67-BFEA-3BD2C7963675}"/>
              </a:ext>
            </a:extLst>
          </p:cNvPr>
          <p:cNvPicPr>
            <a:picLocks noChangeAspect="1"/>
          </p:cNvPicPr>
          <p:nvPr/>
        </p:nvPicPr>
        <p:blipFill rotWithShape="1">
          <a:blip r:embed="rId2"/>
          <a:srcRect t="3951"/>
          <a:stretch/>
        </p:blipFill>
        <p:spPr>
          <a:xfrm>
            <a:off x="0" y="948691"/>
            <a:ext cx="11089064" cy="5713755"/>
          </a:xfrm>
          <a:prstGeom prst="rect">
            <a:avLst/>
          </a:prstGeom>
        </p:spPr>
      </p:pic>
    </p:spTree>
    <p:extLst>
      <p:ext uri="{BB962C8B-B14F-4D97-AF65-F5344CB8AC3E}">
        <p14:creationId xmlns:p14="http://schemas.microsoft.com/office/powerpoint/2010/main" val="388850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8"/>
          </p:nvPr>
        </p:nvSpPr>
        <p:spPr/>
        <p:txBody>
          <a:bodyPr/>
          <a:lstStyle/>
          <a:p>
            <a:r>
              <a:rPr kumimoji="1" lang="en-US" altLang="zh-CN" dirty="0">
                <a:solidFill>
                  <a:schemeClr val="tx1"/>
                </a:solidFill>
              </a:rPr>
              <a:t>THANK</a:t>
            </a:r>
            <a:r>
              <a:rPr kumimoji="1" lang="zh-CN" altLang="en-US" dirty="0">
                <a:solidFill>
                  <a:schemeClr val="tx1"/>
                </a:solidFill>
              </a:rPr>
              <a:t> </a:t>
            </a:r>
            <a:r>
              <a:rPr kumimoji="1" lang="en-US" altLang="zh-CN" dirty="0">
                <a:solidFill>
                  <a:schemeClr val="tx1"/>
                </a:solidFill>
              </a:rPr>
              <a:t>YOU!</a:t>
            </a:r>
            <a:endParaRPr kumimoji="1" lang="zh-CN" altLang="en-US" dirty="0">
              <a:solidFill>
                <a:schemeClr val="tx1"/>
              </a:solidFill>
            </a:endParaRPr>
          </a:p>
        </p:txBody>
      </p:sp>
    </p:spTree>
    <p:extLst>
      <p:ext uri="{BB962C8B-B14F-4D97-AF65-F5344CB8AC3E}">
        <p14:creationId xmlns:p14="http://schemas.microsoft.com/office/powerpoint/2010/main" val="1584008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lang="zh-CN" altLang="en-US" dirty="0">
                <a:solidFill>
                  <a:schemeClr val="tx1"/>
                </a:solidFill>
              </a:rPr>
              <a:t>软件设计</a:t>
            </a:r>
            <a:endParaRPr kumimoji="1" lang="zh-CN" altLang="en-US" dirty="0">
              <a:solidFill>
                <a:schemeClr val="tx1"/>
              </a:solidFill>
            </a:endParaRP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02</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TWO</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lang="zh-CN" altLang="en-US" dirty="0">
                <a:solidFill>
                  <a:schemeClr val="tx1"/>
                </a:solidFill>
              </a:rPr>
              <a:t>软件设计</a:t>
            </a:r>
            <a:r>
              <a:rPr lang="en-US" altLang="zh-CN" dirty="0">
                <a:solidFill>
                  <a:schemeClr val="tx1"/>
                </a:solidFill>
              </a:rPr>
              <a:t>——</a:t>
            </a:r>
            <a:r>
              <a:rPr lang="zh-CN" altLang="en-US" dirty="0">
                <a:solidFill>
                  <a:schemeClr val="tx1"/>
                </a:solidFill>
              </a:rPr>
              <a:t>设计类图</a:t>
            </a:r>
            <a:endParaRPr kumimoji="1" lang="zh-CN" altLang="en-US" dirty="0">
              <a:solidFill>
                <a:schemeClr val="tx1"/>
              </a:solidFill>
            </a:endParaRPr>
          </a:p>
        </p:txBody>
      </p:sp>
      <p:pic>
        <p:nvPicPr>
          <p:cNvPr id="9" name="图片 8">
            <a:extLst>
              <a:ext uri="{FF2B5EF4-FFF2-40B4-BE49-F238E27FC236}">
                <a16:creationId xmlns:a16="http://schemas.microsoft.com/office/drawing/2014/main" id="{5D0CA56B-0496-441F-8B9B-581AADC2DA75}"/>
              </a:ext>
            </a:extLst>
          </p:cNvPr>
          <p:cNvPicPr>
            <a:picLocks noChangeAspect="1"/>
          </p:cNvPicPr>
          <p:nvPr/>
        </p:nvPicPr>
        <p:blipFill>
          <a:blip r:embed="rId2"/>
          <a:stretch>
            <a:fillRect/>
          </a:stretch>
        </p:blipFill>
        <p:spPr>
          <a:xfrm>
            <a:off x="3282903" y="1431578"/>
            <a:ext cx="4714258" cy="4686418"/>
          </a:xfrm>
          <a:prstGeom prst="rect">
            <a:avLst/>
          </a:prstGeom>
        </p:spPr>
      </p:pic>
      <p:sp>
        <p:nvSpPr>
          <p:cNvPr id="12" name="文本占位符 4">
            <a:extLst>
              <a:ext uri="{FF2B5EF4-FFF2-40B4-BE49-F238E27FC236}">
                <a16:creationId xmlns:a16="http://schemas.microsoft.com/office/drawing/2014/main" id="{50900524-A05F-4731-8D60-30695C093A30}"/>
              </a:ext>
            </a:extLst>
          </p:cNvPr>
          <p:cNvSpPr txBox="1">
            <a:spLocks/>
          </p:cNvSpPr>
          <p:nvPr/>
        </p:nvSpPr>
        <p:spPr>
          <a:xfrm>
            <a:off x="3145113" y="948691"/>
            <a:ext cx="3943032" cy="35433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rPr>
              <a:t>接口类</a:t>
            </a:r>
            <a:endParaRPr kumimoji="1" lang="zh-CN" altLang="en-US" dirty="0">
              <a:solidFill>
                <a:schemeClr val="tx1"/>
              </a:solidFill>
            </a:endParaRPr>
          </a:p>
        </p:txBody>
      </p:sp>
    </p:spTree>
    <p:extLst>
      <p:ext uri="{BB962C8B-B14F-4D97-AF65-F5344CB8AC3E}">
        <p14:creationId xmlns:p14="http://schemas.microsoft.com/office/powerpoint/2010/main" val="190688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lang="zh-CN" altLang="en-US" dirty="0">
                <a:solidFill>
                  <a:schemeClr val="tx1"/>
                </a:solidFill>
              </a:rPr>
              <a:t>软件设计</a:t>
            </a:r>
            <a:endParaRPr kumimoji="1" lang="zh-CN" altLang="en-US" dirty="0">
              <a:solidFill>
                <a:schemeClr val="tx1"/>
              </a:solidFill>
            </a:endParaRP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02</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TWO</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lang="zh-CN" altLang="en-US" dirty="0">
                <a:solidFill>
                  <a:schemeClr val="tx1"/>
                </a:solidFill>
              </a:rPr>
              <a:t>软件设计</a:t>
            </a:r>
            <a:r>
              <a:rPr lang="en-US" altLang="zh-CN" dirty="0">
                <a:solidFill>
                  <a:schemeClr val="tx1"/>
                </a:solidFill>
              </a:rPr>
              <a:t>——</a:t>
            </a:r>
            <a:r>
              <a:rPr lang="zh-CN" altLang="en-US" dirty="0">
                <a:solidFill>
                  <a:schemeClr val="tx1"/>
                </a:solidFill>
              </a:rPr>
              <a:t>设计类图</a:t>
            </a:r>
            <a:endParaRPr kumimoji="1" lang="zh-CN" altLang="en-US" dirty="0">
              <a:solidFill>
                <a:schemeClr val="tx1"/>
              </a:solidFill>
            </a:endParaRPr>
          </a:p>
        </p:txBody>
      </p:sp>
      <p:pic>
        <p:nvPicPr>
          <p:cNvPr id="7" name="图片 6">
            <a:extLst>
              <a:ext uri="{FF2B5EF4-FFF2-40B4-BE49-F238E27FC236}">
                <a16:creationId xmlns:a16="http://schemas.microsoft.com/office/drawing/2014/main" id="{2F19BFB3-9C6B-4D98-9EB9-4B580EA2CDD4}"/>
              </a:ext>
            </a:extLst>
          </p:cNvPr>
          <p:cNvPicPr>
            <a:picLocks noChangeAspect="1"/>
          </p:cNvPicPr>
          <p:nvPr/>
        </p:nvPicPr>
        <p:blipFill>
          <a:blip r:embed="rId2"/>
          <a:stretch>
            <a:fillRect/>
          </a:stretch>
        </p:blipFill>
        <p:spPr>
          <a:xfrm>
            <a:off x="650450" y="948691"/>
            <a:ext cx="9783469" cy="5737568"/>
          </a:xfrm>
          <a:prstGeom prst="rect">
            <a:avLst/>
          </a:prstGeom>
        </p:spPr>
      </p:pic>
      <p:sp>
        <p:nvSpPr>
          <p:cNvPr id="11" name="文本占位符 4">
            <a:extLst>
              <a:ext uri="{FF2B5EF4-FFF2-40B4-BE49-F238E27FC236}">
                <a16:creationId xmlns:a16="http://schemas.microsoft.com/office/drawing/2014/main" id="{F8715174-5569-4089-A7F4-184350599919}"/>
              </a:ext>
            </a:extLst>
          </p:cNvPr>
          <p:cNvSpPr txBox="1">
            <a:spLocks/>
          </p:cNvSpPr>
          <p:nvPr/>
        </p:nvSpPr>
        <p:spPr>
          <a:xfrm>
            <a:off x="3239381" y="594361"/>
            <a:ext cx="3943032" cy="35433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rPr>
              <a:t>方法</a:t>
            </a:r>
            <a:endParaRPr kumimoji="1" lang="zh-CN" altLang="en-US" dirty="0">
              <a:solidFill>
                <a:schemeClr val="tx1"/>
              </a:solidFill>
            </a:endParaRPr>
          </a:p>
        </p:txBody>
      </p:sp>
    </p:spTree>
    <p:extLst>
      <p:ext uri="{BB962C8B-B14F-4D97-AF65-F5344CB8AC3E}">
        <p14:creationId xmlns:p14="http://schemas.microsoft.com/office/powerpoint/2010/main" val="142377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lang="zh-CN" altLang="en-US" dirty="0">
                <a:solidFill>
                  <a:schemeClr val="tx1"/>
                </a:solidFill>
              </a:rPr>
              <a:t>软件设计</a:t>
            </a:r>
            <a:endParaRPr kumimoji="1" lang="zh-CN" altLang="en-US" dirty="0">
              <a:solidFill>
                <a:schemeClr val="tx1"/>
              </a:solidFill>
            </a:endParaRP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02</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TWO</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lang="zh-CN" altLang="en-US" dirty="0">
                <a:solidFill>
                  <a:schemeClr val="tx1"/>
                </a:solidFill>
              </a:rPr>
              <a:t>软件设计</a:t>
            </a:r>
            <a:r>
              <a:rPr lang="en-US" altLang="zh-CN" dirty="0">
                <a:solidFill>
                  <a:schemeClr val="tx1"/>
                </a:solidFill>
              </a:rPr>
              <a:t>——</a:t>
            </a:r>
            <a:r>
              <a:rPr lang="zh-CN" altLang="en-US" dirty="0">
                <a:solidFill>
                  <a:schemeClr val="tx1"/>
                </a:solidFill>
              </a:rPr>
              <a:t>设计类图</a:t>
            </a:r>
            <a:endParaRPr kumimoji="1" lang="zh-CN" altLang="en-US" dirty="0">
              <a:solidFill>
                <a:schemeClr val="tx1"/>
              </a:solidFill>
            </a:endParaRPr>
          </a:p>
        </p:txBody>
      </p:sp>
      <p:pic>
        <p:nvPicPr>
          <p:cNvPr id="7" name="图片 6">
            <a:extLst>
              <a:ext uri="{FF2B5EF4-FFF2-40B4-BE49-F238E27FC236}">
                <a16:creationId xmlns:a16="http://schemas.microsoft.com/office/drawing/2014/main" id="{03ED368B-F8D8-470D-9076-272BC83C3F90}"/>
              </a:ext>
            </a:extLst>
          </p:cNvPr>
          <p:cNvPicPr>
            <a:picLocks noChangeAspect="1"/>
          </p:cNvPicPr>
          <p:nvPr/>
        </p:nvPicPr>
        <p:blipFill>
          <a:blip r:embed="rId2"/>
          <a:stretch>
            <a:fillRect/>
          </a:stretch>
        </p:blipFill>
        <p:spPr>
          <a:xfrm>
            <a:off x="4165081" y="308332"/>
            <a:ext cx="2598645" cy="6401355"/>
          </a:xfrm>
          <a:prstGeom prst="rect">
            <a:avLst/>
          </a:prstGeom>
        </p:spPr>
      </p:pic>
      <p:sp>
        <p:nvSpPr>
          <p:cNvPr id="11" name="文本占位符 4">
            <a:extLst>
              <a:ext uri="{FF2B5EF4-FFF2-40B4-BE49-F238E27FC236}">
                <a16:creationId xmlns:a16="http://schemas.microsoft.com/office/drawing/2014/main" id="{6536D919-1B20-40AC-B28C-D1FE817077B9}"/>
              </a:ext>
            </a:extLst>
          </p:cNvPr>
          <p:cNvSpPr txBox="1">
            <a:spLocks/>
          </p:cNvSpPr>
          <p:nvPr/>
        </p:nvSpPr>
        <p:spPr>
          <a:xfrm>
            <a:off x="1721665" y="1303021"/>
            <a:ext cx="3943032" cy="35433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tx1"/>
                </a:solidFill>
              </a:rPr>
              <a:t>用户信息类</a:t>
            </a:r>
            <a:endParaRPr lang="en-US" altLang="zh-CN" dirty="0">
              <a:solidFill>
                <a:schemeClr val="tx1"/>
              </a:solidFill>
            </a:endParaRPr>
          </a:p>
          <a:p>
            <a:r>
              <a:rPr kumimoji="1" lang="zh-CN" altLang="en-US" dirty="0">
                <a:solidFill>
                  <a:schemeClr val="tx1"/>
                </a:solidFill>
              </a:rPr>
              <a:t>和跑腿信息类</a:t>
            </a:r>
          </a:p>
        </p:txBody>
      </p:sp>
    </p:spTree>
    <p:extLst>
      <p:ext uri="{BB962C8B-B14F-4D97-AF65-F5344CB8AC3E}">
        <p14:creationId xmlns:p14="http://schemas.microsoft.com/office/powerpoint/2010/main" val="273493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功能需求</a:t>
            </a:r>
          </a:p>
          <a:p>
            <a:endParaRPr kumimoji="1" lang="zh-CN" altLang="en-US" dirty="0"/>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02</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TWO</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lang="zh-CN" altLang="en-US" dirty="0">
                <a:solidFill>
                  <a:schemeClr val="tx1"/>
                </a:solidFill>
              </a:rPr>
              <a:t>软件设计</a:t>
            </a:r>
            <a:r>
              <a:rPr lang="en-US" altLang="zh-CN" dirty="0">
                <a:solidFill>
                  <a:schemeClr val="tx1"/>
                </a:solidFill>
              </a:rPr>
              <a:t>——E-R</a:t>
            </a:r>
            <a:r>
              <a:rPr lang="zh-CN" altLang="en-US" dirty="0">
                <a:solidFill>
                  <a:schemeClr val="tx1"/>
                </a:solidFill>
              </a:rPr>
              <a:t>图</a:t>
            </a:r>
            <a:endParaRPr kumimoji="1" lang="zh-CN" altLang="en-US" dirty="0">
              <a:solidFill>
                <a:schemeClr val="tx1"/>
              </a:solidFill>
            </a:endParaRPr>
          </a:p>
        </p:txBody>
      </p:sp>
      <p:pic>
        <p:nvPicPr>
          <p:cNvPr id="9" name="图片 8">
            <a:extLst>
              <a:ext uri="{FF2B5EF4-FFF2-40B4-BE49-F238E27FC236}">
                <a16:creationId xmlns:a16="http://schemas.microsoft.com/office/drawing/2014/main" id="{EE0613CB-CFD8-492B-8BB1-3D08B1712307}"/>
              </a:ext>
            </a:extLst>
          </p:cNvPr>
          <p:cNvPicPr>
            <a:picLocks noChangeAspect="1"/>
          </p:cNvPicPr>
          <p:nvPr/>
        </p:nvPicPr>
        <p:blipFill>
          <a:blip r:embed="rId2"/>
          <a:stretch>
            <a:fillRect/>
          </a:stretch>
        </p:blipFill>
        <p:spPr>
          <a:xfrm>
            <a:off x="1025017" y="1317044"/>
            <a:ext cx="9158021" cy="4315354"/>
          </a:xfrm>
          <a:prstGeom prst="rect">
            <a:avLst/>
          </a:prstGeom>
        </p:spPr>
      </p:pic>
    </p:spTree>
    <p:extLst>
      <p:ext uri="{BB962C8B-B14F-4D97-AF65-F5344CB8AC3E}">
        <p14:creationId xmlns:p14="http://schemas.microsoft.com/office/powerpoint/2010/main" val="345122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功能需求</a:t>
            </a:r>
          </a:p>
          <a:p>
            <a:endParaRPr kumimoji="1" lang="zh-CN" altLang="en-US" dirty="0"/>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02</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TWO</a:t>
            </a:r>
            <a:endParaRPr kumimoji="1" lang="zh-CN" altLang="en-US" dirty="0">
              <a:solidFill>
                <a:schemeClr val="tx1"/>
              </a:solidFill>
            </a:endParaRPr>
          </a:p>
        </p:txBody>
      </p:sp>
      <p:sp>
        <p:nvSpPr>
          <p:cNvPr id="5" name="文本占位符 4"/>
          <p:cNvSpPr>
            <a:spLocks noGrp="1"/>
          </p:cNvSpPr>
          <p:nvPr>
            <p:ph type="body" sz="quarter" idx="13"/>
          </p:nvPr>
        </p:nvSpPr>
        <p:spPr>
          <a:xfrm>
            <a:off x="308928" y="548640"/>
            <a:ext cx="3943032" cy="354330"/>
          </a:xfrm>
        </p:spPr>
        <p:txBody>
          <a:bodyPr/>
          <a:lstStyle/>
          <a:p>
            <a:r>
              <a:rPr lang="zh-CN" altLang="en-US" dirty="0">
                <a:solidFill>
                  <a:schemeClr val="tx1"/>
                </a:solidFill>
              </a:rPr>
              <a:t>软件设计</a:t>
            </a:r>
            <a:r>
              <a:rPr lang="en-US" altLang="zh-CN" dirty="0">
                <a:solidFill>
                  <a:schemeClr val="tx1"/>
                </a:solidFill>
              </a:rPr>
              <a:t>—</a:t>
            </a:r>
          </a:p>
          <a:p>
            <a:r>
              <a:rPr lang="en-US" altLang="zh-CN" dirty="0">
                <a:solidFill>
                  <a:schemeClr val="tx1"/>
                </a:solidFill>
              </a:rPr>
              <a:t>—</a:t>
            </a:r>
            <a:r>
              <a:rPr lang="zh-CN" altLang="en-US" dirty="0">
                <a:solidFill>
                  <a:schemeClr val="tx1"/>
                </a:solidFill>
              </a:rPr>
              <a:t>数据表设计</a:t>
            </a:r>
            <a:endParaRPr kumimoji="1" lang="zh-CN" altLang="en-US" dirty="0">
              <a:solidFill>
                <a:schemeClr val="tx1"/>
              </a:solidFill>
            </a:endParaRPr>
          </a:p>
        </p:txBody>
      </p:sp>
      <p:sp>
        <p:nvSpPr>
          <p:cNvPr id="7" name="文本占位符 4">
            <a:extLst>
              <a:ext uri="{FF2B5EF4-FFF2-40B4-BE49-F238E27FC236}">
                <a16:creationId xmlns:a16="http://schemas.microsoft.com/office/drawing/2014/main" id="{7B5D9FBD-E6D7-4793-9D6B-F4A12504713B}"/>
              </a:ext>
            </a:extLst>
          </p:cNvPr>
          <p:cNvSpPr txBox="1">
            <a:spLocks/>
          </p:cNvSpPr>
          <p:nvPr/>
        </p:nvSpPr>
        <p:spPr>
          <a:xfrm>
            <a:off x="4705109" y="1295182"/>
            <a:ext cx="1654668" cy="35433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rPr>
              <a:t>用户信息表</a:t>
            </a:r>
          </a:p>
        </p:txBody>
      </p:sp>
      <p:graphicFrame>
        <p:nvGraphicFramePr>
          <p:cNvPr id="8" name="表格 9">
            <a:extLst>
              <a:ext uri="{FF2B5EF4-FFF2-40B4-BE49-F238E27FC236}">
                <a16:creationId xmlns:a16="http://schemas.microsoft.com/office/drawing/2014/main" id="{02EBC070-4F40-4E26-9EE7-20916309CC04}"/>
              </a:ext>
            </a:extLst>
          </p:cNvPr>
          <p:cNvGraphicFramePr>
            <a:graphicFrameLocks noGrp="1"/>
          </p:cNvGraphicFramePr>
          <p:nvPr>
            <p:extLst>
              <p:ext uri="{D42A27DB-BD31-4B8C-83A1-F6EECF244321}">
                <p14:modId xmlns:p14="http://schemas.microsoft.com/office/powerpoint/2010/main" val="2943495341"/>
              </p:ext>
            </p:extLst>
          </p:nvPr>
        </p:nvGraphicFramePr>
        <p:xfrm>
          <a:off x="1468443" y="1775195"/>
          <a:ext cx="8128000" cy="389924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67788399"/>
                    </a:ext>
                  </a:extLst>
                </a:gridCol>
                <a:gridCol w="1625600">
                  <a:extLst>
                    <a:ext uri="{9D8B030D-6E8A-4147-A177-3AD203B41FA5}">
                      <a16:colId xmlns:a16="http://schemas.microsoft.com/office/drawing/2014/main" val="1291689689"/>
                    </a:ext>
                  </a:extLst>
                </a:gridCol>
                <a:gridCol w="1625600">
                  <a:extLst>
                    <a:ext uri="{9D8B030D-6E8A-4147-A177-3AD203B41FA5}">
                      <a16:colId xmlns:a16="http://schemas.microsoft.com/office/drawing/2014/main" val="680853071"/>
                    </a:ext>
                  </a:extLst>
                </a:gridCol>
                <a:gridCol w="1625600">
                  <a:extLst>
                    <a:ext uri="{9D8B030D-6E8A-4147-A177-3AD203B41FA5}">
                      <a16:colId xmlns:a16="http://schemas.microsoft.com/office/drawing/2014/main" val="995033017"/>
                    </a:ext>
                  </a:extLst>
                </a:gridCol>
                <a:gridCol w="1625600">
                  <a:extLst>
                    <a:ext uri="{9D8B030D-6E8A-4147-A177-3AD203B41FA5}">
                      <a16:colId xmlns:a16="http://schemas.microsoft.com/office/drawing/2014/main" val="337368507"/>
                    </a:ext>
                  </a:extLst>
                </a:gridCol>
              </a:tblGrid>
              <a:tr h="596641">
                <a:tc>
                  <a:txBody>
                    <a:bodyPr/>
                    <a:lstStyle/>
                    <a:p>
                      <a:r>
                        <a:rPr lang="zh-CN" altLang="zh-CN" sz="1800" b="1" kern="1200" dirty="0">
                          <a:solidFill>
                            <a:schemeClr val="tx1"/>
                          </a:solidFill>
                          <a:effectLst/>
                          <a:latin typeface="+mn-lt"/>
                          <a:ea typeface="+mn-ea"/>
                          <a:cs typeface="+mn-cs"/>
                        </a:rPr>
                        <a:t>列名</a:t>
                      </a:r>
                      <a:endParaRPr lang="zh-CN" altLang="en-US" dirty="0">
                        <a:solidFill>
                          <a:schemeClr val="tx1"/>
                        </a:solidFill>
                      </a:endParaRPr>
                    </a:p>
                  </a:txBody>
                  <a:tcPr/>
                </a:tc>
                <a:tc>
                  <a:txBody>
                    <a:bodyPr/>
                    <a:lstStyle/>
                    <a:p>
                      <a:r>
                        <a:rPr lang="zh-CN" altLang="zh-CN" sz="1800" b="1" kern="1200" dirty="0">
                          <a:solidFill>
                            <a:schemeClr val="tx1"/>
                          </a:solidFill>
                          <a:effectLst/>
                          <a:latin typeface="+mn-lt"/>
                          <a:ea typeface="+mn-ea"/>
                          <a:cs typeface="+mn-cs"/>
                        </a:rPr>
                        <a:t>数据类型（精度范围）</a:t>
                      </a:r>
                      <a:endParaRPr lang="zh-CN" altLang="en-US" dirty="0">
                        <a:solidFill>
                          <a:schemeClr val="tx1"/>
                        </a:solidFill>
                      </a:endParaRPr>
                    </a:p>
                  </a:txBody>
                  <a:tcPr/>
                </a:tc>
                <a:tc>
                  <a:txBody>
                    <a:bodyPr/>
                    <a:lstStyle/>
                    <a:p>
                      <a:r>
                        <a:rPr lang="zh-CN" altLang="zh-CN" sz="1800" b="1" kern="1200" dirty="0">
                          <a:solidFill>
                            <a:schemeClr val="tx1"/>
                          </a:solidFill>
                          <a:effectLst/>
                          <a:latin typeface="+mn-lt"/>
                          <a:ea typeface="+mn-ea"/>
                          <a:cs typeface="+mn-cs"/>
                        </a:rPr>
                        <a:t>空</a:t>
                      </a:r>
                      <a:r>
                        <a:rPr lang="en-US" altLang="zh-CN" sz="1800" b="1" kern="1200" dirty="0">
                          <a:solidFill>
                            <a:schemeClr val="tx1"/>
                          </a:solidFill>
                          <a:effectLst/>
                          <a:latin typeface="+mn-lt"/>
                          <a:ea typeface="+mn-ea"/>
                          <a:cs typeface="+mn-cs"/>
                        </a:rPr>
                        <a:t>/</a:t>
                      </a:r>
                      <a:r>
                        <a:rPr lang="zh-CN" altLang="zh-CN" sz="1800" b="1" kern="1200" dirty="0">
                          <a:solidFill>
                            <a:schemeClr val="tx1"/>
                          </a:solidFill>
                          <a:effectLst/>
                          <a:latin typeface="+mn-lt"/>
                          <a:ea typeface="+mn-ea"/>
                          <a:cs typeface="+mn-cs"/>
                        </a:rPr>
                        <a:t>非</a:t>
                      </a:r>
                      <a:endParaRPr lang="zh-CN" altLang="en-US" dirty="0">
                        <a:solidFill>
                          <a:schemeClr val="tx1"/>
                        </a:solidFill>
                      </a:endParaRPr>
                    </a:p>
                  </a:txBody>
                  <a:tcPr/>
                </a:tc>
                <a:tc>
                  <a:txBody>
                    <a:bodyPr/>
                    <a:lstStyle/>
                    <a:p>
                      <a:r>
                        <a:rPr lang="zh-CN" altLang="zh-CN" sz="1800" b="1" kern="1200" dirty="0">
                          <a:solidFill>
                            <a:schemeClr val="tx1"/>
                          </a:solidFill>
                          <a:effectLst/>
                          <a:latin typeface="+mn-lt"/>
                          <a:ea typeface="+mn-ea"/>
                          <a:cs typeface="+mn-cs"/>
                        </a:rPr>
                        <a:t>约束条件</a:t>
                      </a:r>
                      <a:endParaRPr lang="zh-CN" altLang="en-US" dirty="0">
                        <a:solidFill>
                          <a:schemeClr val="tx1"/>
                        </a:solidFill>
                      </a:endParaRPr>
                    </a:p>
                  </a:txBody>
                  <a:tcPr/>
                </a:tc>
                <a:tc>
                  <a:txBody>
                    <a:bodyPr/>
                    <a:lstStyle/>
                    <a:p>
                      <a:r>
                        <a:rPr lang="zh-CN" altLang="zh-CN" sz="1800" b="1" kern="1200" dirty="0">
                          <a:solidFill>
                            <a:schemeClr val="tx1"/>
                          </a:solidFill>
                          <a:effectLst/>
                          <a:latin typeface="+mn-lt"/>
                          <a:ea typeface="+mn-ea"/>
                          <a:cs typeface="+mn-cs"/>
                        </a:rPr>
                        <a:t>注释</a:t>
                      </a:r>
                      <a:endParaRPr lang="zh-CN" altLang="en-US" dirty="0">
                        <a:solidFill>
                          <a:schemeClr val="tx1"/>
                        </a:solidFill>
                      </a:endParaRPr>
                    </a:p>
                  </a:txBody>
                  <a:tcPr/>
                </a:tc>
                <a:extLst>
                  <a:ext uri="{0D108BD9-81ED-4DB2-BD59-A6C34878D82A}">
                    <a16:rowId xmlns:a16="http://schemas.microsoft.com/office/drawing/2014/main" val="328676871"/>
                  </a:ext>
                </a:extLst>
              </a:tr>
              <a:tr h="852344">
                <a:tc>
                  <a:txBody>
                    <a:bodyPr/>
                    <a:lstStyle/>
                    <a:p>
                      <a:r>
                        <a:rPr lang="en-US" altLang="zh-CN" sz="1800" kern="1200" dirty="0">
                          <a:solidFill>
                            <a:schemeClr val="dk1"/>
                          </a:solidFill>
                          <a:effectLst/>
                          <a:latin typeface="+mn-lt"/>
                          <a:ea typeface="+mn-ea"/>
                          <a:cs typeface="+mn-cs"/>
                        </a:rPr>
                        <a:t>ID</a:t>
                      </a:r>
                      <a:endParaRPr lang="zh-CN" altLang="en-US" dirty="0"/>
                    </a:p>
                  </a:txBody>
                  <a:tcPr/>
                </a:tc>
                <a:tc>
                  <a:txBody>
                    <a:bodyPr/>
                    <a:lstStyle/>
                    <a:p>
                      <a:r>
                        <a:rPr lang="en-US" altLang="zh-CN" sz="1800" kern="1200" dirty="0">
                          <a:solidFill>
                            <a:schemeClr val="dk1"/>
                          </a:solidFill>
                          <a:effectLst/>
                          <a:latin typeface="+mn-lt"/>
                          <a:ea typeface="+mn-ea"/>
                          <a:cs typeface="+mn-cs"/>
                        </a:rPr>
                        <a:t>VARCHAR2(20)</a:t>
                      </a:r>
                      <a:endParaRPr lang="zh-CN" altLang="en-US" dirty="0"/>
                    </a:p>
                  </a:txBody>
                  <a:tcPr/>
                </a:tc>
                <a:tc>
                  <a:txBody>
                    <a:bodyPr/>
                    <a:lstStyle/>
                    <a:p>
                      <a:r>
                        <a:rPr lang="zh-CN" altLang="zh-CN" sz="1800" kern="1200" dirty="0">
                          <a:solidFill>
                            <a:schemeClr val="dk1"/>
                          </a:solidFill>
                          <a:effectLst/>
                          <a:latin typeface="+mn-lt"/>
                          <a:ea typeface="+mn-ea"/>
                          <a:cs typeface="+mn-cs"/>
                        </a:rPr>
                        <a:t>非空</a:t>
                      </a:r>
                      <a:endParaRPr lang="zh-CN" altLang="en-US" dirty="0"/>
                    </a:p>
                  </a:txBody>
                  <a:tcPr/>
                </a:tc>
                <a:tc>
                  <a:txBody>
                    <a:bodyPr/>
                    <a:lstStyle/>
                    <a:p>
                      <a:r>
                        <a:rPr lang="zh-CN" altLang="en-US" dirty="0"/>
                        <a:t>无</a:t>
                      </a:r>
                    </a:p>
                  </a:txBody>
                  <a:tcPr/>
                </a:tc>
                <a:tc>
                  <a:txBody>
                    <a:bodyPr/>
                    <a:lstStyle/>
                    <a:p>
                      <a:r>
                        <a:rPr lang="zh-CN" altLang="zh-CN" sz="1800" kern="1200" dirty="0">
                          <a:solidFill>
                            <a:schemeClr val="dk1"/>
                          </a:solidFill>
                          <a:effectLst/>
                          <a:latin typeface="+mn-lt"/>
                          <a:ea typeface="+mn-ea"/>
                          <a:cs typeface="+mn-cs"/>
                        </a:rPr>
                        <a:t>主键，账号</a:t>
                      </a:r>
                      <a:endParaRPr lang="zh-CN" altLang="en-US" dirty="0"/>
                    </a:p>
                  </a:txBody>
                  <a:tcPr/>
                </a:tc>
                <a:extLst>
                  <a:ext uri="{0D108BD9-81ED-4DB2-BD59-A6C34878D82A}">
                    <a16:rowId xmlns:a16="http://schemas.microsoft.com/office/drawing/2014/main" val="727224199"/>
                  </a:ext>
                </a:extLst>
              </a:tr>
              <a:tr h="852344">
                <a:tc>
                  <a:txBody>
                    <a:bodyPr/>
                    <a:lstStyle/>
                    <a:p>
                      <a:r>
                        <a:rPr lang="en-US" altLang="zh-CN" sz="1800" kern="1200" dirty="0">
                          <a:solidFill>
                            <a:schemeClr val="dk1"/>
                          </a:solidFill>
                          <a:effectLst/>
                          <a:latin typeface="+mn-lt"/>
                          <a:ea typeface="+mn-ea"/>
                          <a:cs typeface="+mn-cs"/>
                        </a:rPr>
                        <a:t>PASSWORD</a:t>
                      </a:r>
                      <a:endParaRPr lang="zh-CN" altLang="en-US" dirty="0"/>
                    </a:p>
                  </a:txBody>
                  <a:tcPr/>
                </a:tc>
                <a:tc>
                  <a:txBody>
                    <a:bodyPr/>
                    <a:lstStyle/>
                    <a:p>
                      <a:r>
                        <a:rPr lang="en-US" altLang="zh-CN" sz="1800" kern="1200" dirty="0">
                          <a:solidFill>
                            <a:schemeClr val="dk1"/>
                          </a:solidFill>
                          <a:effectLst/>
                          <a:latin typeface="+mn-lt"/>
                          <a:ea typeface="+mn-ea"/>
                          <a:cs typeface="+mn-cs"/>
                        </a:rPr>
                        <a:t>VARCHAR2(20)</a:t>
                      </a:r>
                      <a:endParaRPr lang="zh-CN" altLang="en-US" dirty="0"/>
                    </a:p>
                  </a:txBody>
                  <a:tcPr/>
                </a:tc>
                <a:tc>
                  <a:txBody>
                    <a:bodyPr/>
                    <a:lstStyle/>
                    <a:p>
                      <a:r>
                        <a:rPr lang="zh-CN" altLang="zh-CN" sz="1800" kern="1200" dirty="0">
                          <a:solidFill>
                            <a:schemeClr val="dk1"/>
                          </a:solidFill>
                          <a:effectLst/>
                          <a:latin typeface="+mn-lt"/>
                          <a:ea typeface="+mn-ea"/>
                          <a:cs typeface="+mn-cs"/>
                        </a:rPr>
                        <a:t>非空</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无</a:t>
                      </a:r>
                    </a:p>
                  </a:txBody>
                  <a:tcPr/>
                </a:tc>
                <a:tc>
                  <a:txBody>
                    <a:bodyPr/>
                    <a:lstStyle/>
                    <a:p>
                      <a:r>
                        <a:rPr lang="zh-CN" altLang="zh-CN" sz="1800" kern="1200" dirty="0">
                          <a:solidFill>
                            <a:schemeClr val="dk1"/>
                          </a:solidFill>
                          <a:effectLst/>
                          <a:latin typeface="+mn-lt"/>
                          <a:ea typeface="+mn-ea"/>
                          <a:cs typeface="+mn-cs"/>
                        </a:rPr>
                        <a:t>密码</a:t>
                      </a:r>
                      <a:endParaRPr lang="zh-CN" altLang="en-US" dirty="0"/>
                    </a:p>
                  </a:txBody>
                  <a:tcPr/>
                </a:tc>
                <a:extLst>
                  <a:ext uri="{0D108BD9-81ED-4DB2-BD59-A6C34878D82A}">
                    <a16:rowId xmlns:a16="http://schemas.microsoft.com/office/drawing/2014/main" val="2806688626"/>
                  </a:ext>
                </a:extLst>
              </a:tr>
              <a:tr h="596641">
                <a:tc>
                  <a:txBody>
                    <a:bodyPr/>
                    <a:lstStyle/>
                    <a:p>
                      <a:r>
                        <a:rPr lang="en-US" altLang="zh-CN" sz="1800" kern="1200" dirty="0">
                          <a:solidFill>
                            <a:schemeClr val="dk1"/>
                          </a:solidFill>
                          <a:effectLst/>
                          <a:latin typeface="+mn-lt"/>
                          <a:ea typeface="+mn-ea"/>
                          <a:cs typeface="+mn-cs"/>
                        </a:rPr>
                        <a:t>IDTYPE</a:t>
                      </a:r>
                      <a:endParaRPr lang="zh-CN" altLang="en-US" dirty="0"/>
                    </a:p>
                  </a:txBody>
                  <a:tcPr/>
                </a:tc>
                <a:tc>
                  <a:txBody>
                    <a:bodyPr/>
                    <a:lstStyle/>
                    <a:p>
                      <a:r>
                        <a:rPr lang="en-US" altLang="zh-CN" sz="1800" kern="1200" dirty="0">
                          <a:solidFill>
                            <a:schemeClr val="dk1"/>
                          </a:solidFill>
                          <a:effectLst/>
                          <a:latin typeface="+mn-lt"/>
                          <a:ea typeface="+mn-ea"/>
                          <a:cs typeface="+mn-cs"/>
                        </a:rPr>
                        <a:t>NUMBER</a:t>
                      </a:r>
                      <a:endParaRPr lang="zh-CN" altLang="en-US" dirty="0"/>
                    </a:p>
                  </a:txBody>
                  <a:tcPr/>
                </a:tc>
                <a:tc>
                  <a:txBody>
                    <a:bodyPr/>
                    <a:lstStyle/>
                    <a:p>
                      <a:r>
                        <a:rPr lang="zh-CN" altLang="zh-CN" sz="1800" kern="1200" dirty="0">
                          <a:solidFill>
                            <a:schemeClr val="dk1"/>
                          </a:solidFill>
                          <a:effectLst/>
                          <a:latin typeface="+mn-lt"/>
                          <a:ea typeface="+mn-ea"/>
                          <a:cs typeface="+mn-cs"/>
                        </a:rPr>
                        <a:t>非空</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无</a:t>
                      </a:r>
                    </a:p>
                  </a:txBody>
                  <a:tcPr/>
                </a:tc>
                <a:tc>
                  <a:txBody>
                    <a:bodyPr/>
                    <a:lstStyle/>
                    <a:p>
                      <a:r>
                        <a:rPr lang="zh-CN" altLang="zh-CN" sz="1800" kern="1200" dirty="0">
                          <a:solidFill>
                            <a:schemeClr val="dk1"/>
                          </a:solidFill>
                          <a:effectLst/>
                          <a:latin typeface="+mn-lt"/>
                          <a:ea typeface="+mn-ea"/>
                          <a:cs typeface="+mn-cs"/>
                        </a:rPr>
                        <a:t>身份，确认普通用户还是系统管理员</a:t>
                      </a:r>
                      <a:endParaRPr lang="zh-CN" altLang="en-US" dirty="0"/>
                    </a:p>
                  </a:txBody>
                  <a:tcPr/>
                </a:tc>
                <a:extLst>
                  <a:ext uri="{0D108BD9-81ED-4DB2-BD59-A6C34878D82A}">
                    <a16:rowId xmlns:a16="http://schemas.microsoft.com/office/drawing/2014/main" val="2172647153"/>
                  </a:ext>
                </a:extLst>
              </a:tr>
              <a:tr h="596641">
                <a:tc>
                  <a:txBody>
                    <a:bodyPr/>
                    <a:lstStyle/>
                    <a:p>
                      <a:r>
                        <a:rPr lang="en-US" altLang="zh-CN" sz="1800" kern="1200" dirty="0">
                          <a:solidFill>
                            <a:schemeClr val="dk1"/>
                          </a:solidFill>
                          <a:effectLst/>
                          <a:latin typeface="+mn-lt"/>
                          <a:ea typeface="+mn-ea"/>
                          <a:cs typeface="+mn-cs"/>
                        </a:rPr>
                        <a:t>STATE</a:t>
                      </a:r>
                      <a:endParaRPr lang="zh-CN" altLang="en-US" dirty="0"/>
                    </a:p>
                  </a:txBody>
                  <a:tcPr/>
                </a:tc>
                <a:tc>
                  <a:txBody>
                    <a:bodyPr/>
                    <a:lstStyle/>
                    <a:p>
                      <a:r>
                        <a:rPr lang="en-US" altLang="zh-CN" sz="1800" kern="1200" dirty="0">
                          <a:solidFill>
                            <a:schemeClr val="dk1"/>
                          </a:solidFill>
                          <a:effectLst/>
                          <a:latin typeface="+mn-lt"/>
                          <a:ea typeface="+mn-ea"/>
                          <a:cs typeface="+mn-cs"/>
                        </a:rPr>
                        <a:t>VARCHAR2(1)</a:t>
                      </a:r>
                      <a:endParaRPr lang="zh-CN" altLang="en-US" dirty="0"/>
                    </a:p>
                  </a:txBody>
                  <a:tcPr/>
                </a:tc>
                <a:tc>
                  <a:txBody>
                    <a:bodyPr/>
                    <a:lstStyle/>
                    <a:p>
                      <a:r>
                        <a:rPr lang="zh-CN" altLang="zh-CN" sz="1800" kern="1200" dirty="0">
                          <a:solidFill>
                            <a:schemeClr val="dk1"/>
                          </a:solidFill>
                          <a:effectLst/>
                          <a:latin typeface="+mn-lt"/>
                          <a:ea typeface="+mn-ea"/>
                          <a:cs typeface="+mn-cs"/>
                        </a:rPr>
                        <a:t>非空</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无</a:t>
                      </a:r>
                    </a:p>
                  </a:txBody>
                  <a:tcPr/>
                </a:tc>
                <a:tc>
                  <a:txBody>
                    <a:bodyPr/>
                    <a:lstStyle/>
                    <a:p>
                      <a:r>
                        <a:rPr lang="zh-CN" altLang="zh-CN" sz="1800" kern="1200" dirty="0">
                          <a:solidFill>
                            <a:schemeClr val="dk1"/>
                          </a:solidFill>
                          <a:effectLst/>
                          <a:latin typeface="+mn-lt"/>
                          <a:ea typeface="+mn-ea"/>
                          <a:cs typeface="+mn-cs"/>
                        </a:rPr>
                        <a:t>状态，是否已被拉黑</a:t>
                      </a:r>
                      <a:endParaRPr lang="zh-CN" altLang="en-US" dirty="0"/>
                    </a:p>
                  </a:txBody>
                  <a:tcPr/>
                </a:tc>
                <a:extLst>
                  <a:ext uri="{0D108BD9-81ED-4DB2-BD59-A6C34878D82A}">
                    <a16:rowId xmlns:a16="http://schemas.microsoft.com/office/drawing/2014/main" val="3109067881"/>
                  </a:ext>
                </a:extLst>
              </a:tr>
            </a:tbl>
          </a:graphicData>
        </a:graphic>
      </p:graphicFrame>
    </p:spTree>
    <p:extLst>
      <p:ext uri="{BB962C8B-B14F-4D97-AF65-F5344CB8AC3E}">
        <p14:creationId xmlns:p14="http://schemas.microsoft.com/office/powerpoint/2010/main" val="89855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功能需求</a:t>
            </a:r>
          </a:p>
          <a:p>
            <a:endParaRPr kumimoji="1" lang="zh-CN" altLang="en-US" dirty="0"/>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02</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TWO</a:t>
            </a:r>
            <a:endParaRPr kumimoji="1" lang="zh-CN" altLang="en-US" dirty="0">
              <a:solidFill>
                <a:schemeClr val="tx1"/>
              </a:solidFill>
            </a:endParaRPr>
          </a:p>
        </p:txBody>
      </p:sp>
      <p:sp>
        <p:nvSpPr>
          <p:cNvPr id="5" name="文本占位符 4"/>
          <p:cNvSpPr>
            <a:spLocks noGrp="1"/>
          </p:cNvSpPr>
          <p:nvPr>
            <p:ph type="body" sz="quarter" idx="13"/>
          </p:nvPr>
        </p:nvSpPr>
        <p:spPr>
          <a:xfrm>
            <a:off x="308928" y="548640"/>
            <a:ext cx="3943032" cy="354330"/>
          </a:xfrm>
        </p:spPr>
        <p:txBody>
          <a:bodyPr/>
          <a:lstStyle/>
          <a:p>
            <a:r>
              <a:rPr lang="zh-CN" altLang="en-US" dirty="0">
                <a:solidFill>
                  <a:schemeClr val="tx1"/>
                </a:solidFill>
              </a:rPr>
              <a:t>软件设计</a:t>
            </a:r>
            <a:r>
              <a:rPr lang="en-US" altLang="zh-CN" dirty="0">
                <a:solidFill>
                  <a:schemeClr val="tx1"/>
                </a:solidFill>
              </a:rPr>
              <a:t>—</a:t>
            </a:r>
          </a:p>
          <a:p>
            <a:r>
              <a:rPr lang="en-US" altLang="zh-CN" dirty="0">
                <a:solidFill>
                  <a:schemeClr val="tx1"/>
                </a:solidFill>
              </a:rPr>
              <a:t>—</a:t>
            </a:r>
            <a:r>
              <a:rPr lang="zh-CN" altLang="en-US" dirty="0">
                <a:solidFill>
                  <a:schemeClr val="tx1"/>
                </a:solidFill>
              </a:rPr>
              <a:t>数据表设计</a:t>
            </a:r>
            <a:endParaRPr kumimoji="1" lang="zh-CN" altLang="en-US" dirty="0">
              <a:solidFill>
                <a:schemeClr val="tx1"/>
              </a:solidFill>
            </a:endParaRPr>
          </a:p>
        </p:txBody>
      </p:sp>
      <p:sp>
        <p:nvSpPr>
          <p:cNvPr id="7" name="文本占位符 4">
            <a:extLst>
              <a:ext uri="{FF2B5EF4-FFF2-40B4-BE49-F238E27FC236}">
                <a16:creationId xmlns:a16="http://schemas.microsoft.com/office/drawing/2014/main" id="{7B5D9FBD-E6D7-4793-9D6B-F4A12504713B}"/>
              </a:ext>
            </a:extLst>
          </p:cNvPr>
          <p:cNvSpPr txBox="1">
            <a:spLocks/>
          </p:cNvSpPr>
          <p:nvPr/>
        </p:nvSpPr>
        <p:spPr>
          <a:xfrm>
            <a:off x="5653411" y="71234"/>
            <a:ext cx="3943032" cy="35433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rPr>
              <a:t>跑腿任务信息表</a:t>
            </a:r>
          </a:p>
        </p:txBody>
      </p:sp>
      <p:graphicFrame>
        <p:nvGraphicFramePr>
          <p:cNvPr id="8" name="表格 9">
            <a:extLst>
              <a:ext uri="{FF2B5EF4-FFF2-40B4-BE49-F238E27FC236}">
                <a16:creationId xmlns:a16="http://schemas.microsoft.com/office/drawing/2014/main" id="{02EBC070-4F40-4E26-9EE7-20916309CC04}"/>
              </a:ext>
            </a:extLst>
          </p:cNvPr>
          <p:cNvGraphicFramePr>
            <a:graphicFrameLocks noGrp="1"/>
          </p:cNvGraphicFramePr>
          <p:nvPr>
            <p:extLst>
              <p:ext uri="{D42A27DB-BD31-4B8C-83A1-F6EECF244321}">
                <p14:modId xmlns:p14="http://schemas.microsoft.com/office/powerpoint/2010/main" val="510685877"/>
              </p:ext>
            </p:extLst>
          </p:nvPr>
        </p:nvGraphicFramePr>
        <p:xfrm>
          <a:off x="2343289" y="548640"/>
          <a:ext cx="8128000" cy="6309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67788399"/>
                    </a:ext>
                  </a:extLst>
                </a:gridCol>
                <a:gridCol w="1625600">
                  <a:extLst>
                    <a:ext uri="{9D8B030D-6E8A-4147-A177-3AD203B41FA5}">
                      <a16:colId xmlns:a16="http://schemas.microsoft.com/office/drawing/2014/main" val="1291689689"/>
                    </a:ext>
                  </a:extLst>
                </a:gridCol>
                <a:gridCol w="1625600">
                  <a:extLst>
                    <a:ext uri="{9D8B030D-6E8A-4147-A177-3AD203B41FA5}">
                      <a16:colId xmlns:a16="http://schemas.microsoft.com/office/drawing/2014/main" val="680853071"/>
                    </a:ext>
                  </a:extLst>
                </a:gridCol>
                <a:gridCol w="1625600">
                  <a:extLst>
                    <a:ext uri="{9D8B030D-6E8A-4147-A177-3AD203B41FA5}">
                      <a16:colId xmlns:a16="http://schemas.microsoft.com/office/drawing/2014/main" val="995033017"/>
                    </a:ext>
                  </a:extLst>
                </a:gridCol>
                <a:gridCol w="1625600">
                  <a:extLst>
                    <a:ext uri="{9D8B030D-6E8A-4147-A177-3AD203B41FA5}">
                      <a16:colId xmlns:a16="http://schemas.microsoft.com/office/drawing/2014/main" val="337368507"/>
                    </a:ext>
                  </a:extLst>
                </a:gridCol>
              </a:tblGrid>
              <a:tr h="596641">
                <a:tc>
                  <a:txBody>
                    <a:bodyPr/>
                    <a:lstStyle/>
                    <a:p>
                      <a:r>
                        <a:rPr lang="zh-CN" altLang="zh-CN" sz="1800" b="1" kern="1200" dirty="0">
                          <a:solidFill>
                            <a:schemeClr val="tx1"/>
                          </a:solidFill>
                          <a:effectLst/>
                          <a:latin typeface="+mn-lt"/>
                          <a:ea typeface="+mn-ea"/>
                          <a:cs typeface="+mn-cs"/>
                        </a:rPr>
                        <a:t>列名</a:t>
                      </a:r>
                      <a:endParaRPr lang="zh-CN" altLang="en-US" dirty="0">
                        <a:solidFill>
                          <a:schemeClr val="tx1"/>
                        </a:solidFill>
                      </a:endParaRPr>
                    </a:p>
                  </a:txBody>
                  <a:tcPr/>
                </a:tc>
                <a:tc>
                  <a:txBody>
                    <a:bodyPr/>
                    <a:lstStyle/>
                    <a:p>
                      <a:r>
                        <a:rPr lang="zh-CN" altLang="zh-CN" sz="1800" b="1" kern="1200" dirty="0">
                          <a:solidFill>
                            <a:schemeClr val="tx1"/>
                          </a:solidFill>
                          <a:effectLst/>
                          <a:latin typeface="+mn-lt"/>
                          <a:ea typeface="+mn-ea"/>
                          <a:cs typeface="+mn-cs"/>
                        </a:rPr>
                        <a:t>数据类型（精度范围）</a:t>
                      </a:r>
                      <a:endParaRPr lang="zh-CN" altLang="en-US" dirty="0">
                        <a:solidFill>
                          <a:schemeClr val="tx1"/>
                        </a:solidFill>
                      </a:endParaRPr>
                    </a:p>
                  </a:txBody>
                  <a:tcPr/>
                </a:tc>
                <a:tc>
                  <a:txBody>
                    <a:bodyPr/>
                    <a:lstStyle/>
                    <a:p>
                      <a:r>
                        <a:rPr lang="zh-CN" altLang="zh-CN" sz="1800" b="1" kern="1200" dirty="0">
                          <a:solidFill>
                            <a:schemeClr val="tx1"/>
                          </a:solidFill>
                          <a:effectLst/>
                          <a:latin typeface="+mn-lt"/>
                          <a:ea typeface="+mn-ea"/>
                          <a:cs typeface="+mn-cs"/>
                        </a:rPr>
                        <a:t>空</a:t>
                      </a:r>
                      <a:r>
                        <a:rPr lang="en-US" altLang="zh-CN" sz="1800" b="1" kern="1200" dirty="0">
                          <a:solidFill>
                            <a:schemeClr val="tx1"/>
                          </a:solidFill>
                          <a:effectLst/>
                          <a:latin typeface="+mn-lt"/>
                          <a:ea typeface="+mn-ea"/>
                          <a:cs typeface="+mn-cs"/>
                        </a:rPr>
                        <a:t>/</a:t>
                      </a:r>
                      <a:r>
                        <a:rPr lang="zh-CN" altLang="zh-CN" sz="1800" b="1" kern="1200" dirty="0">
                          <a:solidFill>
                            <a:schemeClr val="tx1"/>
                          </a:solidFill>
                          <a:effectLst/>
                          <a:latin typeface="+mn-lt"/>
                          <a:ea typeface="+mn-ea"/>
                          <a:cs typeface="+mn-cs"/>
                        </a:rPr>
                        <a:t>非</a:t>
                      </a:r>
                      <a:endParaRPr lang="zh-CN" altLang="en-US" dirty="0">
                        <a:solidFill>
                          <a:schemeClr val="tx1"/>
                        </a:solidFill>
                      </a:endParaRPr>
                    </a:p>
                  </a:txBody>
                  <a:tcPr/>
                </a:tc>
                <a:tc>
                  <a:txBody>
                    <a:bodyPr/>
                    <a:lstStyle/>
                    <a:p>
                      <a:r>
                        <a:rPr lang="zh-CN" altLang="zh-CN" sz="1800" b="1" kern="1200" dirty="0">
                          <a:solidFill>
                            <a:schemeClr val="tx1"/>
                          </a:solidFill>
                          <a:effectLst/>
                          <a:latin typeface="+mn-lt"/>
                          <a:ea typeface="+mn-ea"/>
                          <a:cs typeface="+mn-cs"/>
                        </a:rPr>
                        <a:t>约束条件</a:t>
                      </a:r>
                      <a:endParaRPr lang="zh-CN" altLang="en-US" dirty="0">
                        <a:solidFill>
                          <a:schemeClr val="tx1"/>
                        </a:solidFill>
                      </a:endParaRPr>
                    </a:p>
                  </a:txBody>
                  <a:tcPr/>
                </a:tc>
                <a:tc>
                  <a:txBody>
                    <a:bodyPr/>
                    <a:lstStyle/>
                    <a:p>
                      <a:r>
                        <a:rPr lang="zh-CN" altLang="zh-CN" sz="1800" b="1" kern="1200" dirty="0">
                          <a:solidFill>
                            <a:schemeClr val="tx1"/>
                          </a:solidFill>
                          <a:effectLst/>
                          <a:latin typeface="+mn-lt"/>
                          <a:ea typeface="+mn-ea"/>
                          <a:cs typeface="+mn-cs"/>
                        </a:rPr>
                        <a:t>注释</a:t>
                      </a:r>
                      <a:endParaRPr lang="zh-CN" altLang="en-US" dirty="0">
                        <a:solidFill>
                          <a:schemeClr val="tx1"/>
                        </a:solidFill>
                      </a:endParaRPr>
                    </a:p>
                  </a:txBody>
                  <a:tcPr/>
                </a:tc>
                <a:extLst>
                  <a:ext uri="{0D108BD9-81ED-4DB2-BD59-A6C34878D82A}">
                    <a16:rowId xmlns:a16="http://schemas.microsoft.com/office/drawing/2014/main" val="328676871"/>
                  </a:ext>
                </a:extLst>
              </a:tr>
              <a:tr h="852344">
                <a:tc>
                  <a:txBody>
                    <a:bodyPr/>
                    <a:lstStyle/>
                    <a:p>
                      <a:r>
                        <a:rPr lang="en-US" altLang="zh-CN" sz="1800" kern="1200" dirty="0">
                          <a:solidFill>
                            <a:schemeClr val="dk1"/>
                          </a:solidFill>
                          <a:effectLst/>
                          <a:latin typeface="+mn-lt"/>
                          <a:ea typeface="+mn-ea"/>
                          <a:cs typeface="+mn-cs"/>
                        </a:rPr>
                        <a:t>TITLE</a:t>
                      </a:r>
                      <a:endParaRPr lang="zh-CN" altLang="en-US" dirty="0"/>
                    </a:p>
                  </a:txBody>
                  <a:tcPr/>
                </a:tc>
                <a:tc>
                  <a:txBody>
                    <a:bodyPr/>
                    <a:lstStyle/>
                    <a:p>
                      <a:r>
                        <a:rPr lang="en-US" altLang="zh-CN" sz="1800" kern="1200" dirty="0">
                          <a:solidFill>
                            <a:schemeClr val="dk1"/>
                          </a:solidFill>
                          <a:effectLst/>
                          <a:latin typeface="+mn-lt"/>
                          <a:ea typeface="+mn-ea"/>
                          <a:cs typeface="+mn-cs"/>
                        </a:rPr>
                        <a:t>VARCHAR2(20)</a:t>
                      </a:r>
                      <a:endParaRPr lang="zh-CN" altLang="en-US" dirty="0"/>
                    </a:p>
                  </a:txBody>
                  <a:tcPr/>
                </a:tc>
                <a:tc>
                  <a:txBody>
                    <a:bodyPr/>
                    <a:lstStyle/>
                    <a:p>
                      <a:r>
                        <a:rPr lang="zh-CN" altLang="zh-CN" sz="1800" kern="1200" dirty="0">
                          <a:solidFill>
                            <a:schemeClr val="dk1"/>
                          </a:solidFill>
                          <a:effectLst/>
                          <a:latin typeface="+mn-lt"/>
                          <a:ea typeface="+mn-ea"/>
                          <a:cs typeface="+mn-cs"/>
                        </a:rPr>
                        <a:t>非空</a:t>
                      </a:r>
                      <a:endParaRPr lang="zh-CN" altLang="en-US" dirty="0"/>
                    </a:p>
                  </a:txBody>
                  <a:tcPr/>
                </a:tc>
                <a:tc>
                  <a:txBody>
                    <a:bodyPr/>
                    <a:lstStyle/>
                    <a:p>
                      <a:r>
                        <a:rPr lang="zh-CN" altLang="en-US" dirty="0"/>
                        <a:t>无</a:t>
                      </a:r>
                    </a:p>
                  </a:txBody>
                  <a:tcPr/>
                </a:tc>
                <a:tc>
                  <a:txBody>
                    <a:bodyPr/>
                    <a:lstStyle/>
                    <a:p>
                      <a:r>
                        <a:rPr lang="zh-CN" altLang="zh-CN" sz="1800" kern="1200" dirty="0">
                          <a:solidFill>
                            <a:schemeClr val="dk1"/>
                          </a:solidFill>
                          <a:effectLst/>
                          <a:latin typeface="+mn-lt"/>
                          <a:ea typeface="+mn-ea"/>
                          <a:cs typeface="+mn-cs"/>
                        </a:rPr>
                        <a:t>主键，跑腿任务的标题，相当于简述</a:t>
                      </a:r>
                      <a:endParaRPr lang="zh-CN" altLang="en-US" dirty="0"/>
                    </a:p>
                  </a:txBody>
                  <a:tcPr/>
                </a:tc>
                <a:extLst>
                  <a:ext uri="{0D108BD9-81ED-4DB2-BD59-A6C34878D82A}">
                    <a16:rowId xmlns:a16="http://schemas.microsoft.com/office/drawing/2014/main" val="727224199"/>
                  </a:ext>
                </a:extLst>
              </a:tr>
              <a:tr h="852344">
                <a:tc>
                  <a:txBody>
                    <a:bodyPr/>
                    <a:lstStyle/>
                    <a:p>
                      <a:r>
                        <a:rPr lang="en-US" altLang="zh-CN" sz="1800" kern="1200" dirty="0">
                          <a:solidFill>
                            <a:schemeClr val="dk1"/>
                          </a:solidFill>
                          <a:effectLst/>
                          <a:latin typeface="+mn-lt"/>
                          <a:ea typeface="+mn-ea"/>
                          <a:cs typeface="+mn-cs"/>
                        </a:rPr>
                        <a:t>COST</a:t>
                      </a:r>
                      <a:endParaRPr lang="zh-CN" altLang="en-US" dirty="0"/>
                    </a:p>
                  </a:txBody>
                  <a:tcPr/>
                </a:tc>
                <a:tc>
                  <a:txBody>
                    <a:bodyPr/>
                    <a:lstStyle/>
                    <a:p>
                      <a:r>
                        <a:rPr lang="en-US" altLang="zh-CN" sz="1800" kern="1200" dirty="0">
                          <a:solidFill>
                            <a:schemeClr val="dk1"/>
                          </a:solidFill>
                          <a:effectLst/>
                          <a:latin typeface="+mn-lt"/>
                          <a:ea typeface="+mn-ea"/>
                          <a:cs typeface="+mn-cs"/>
                        </a:rPr>
                        <a:t>NUMBER</a:t>
                      </a:r>
                      <a:endParaRPr lang="zh-CN" altLang="en-US" dirty="0"/>
                    </a:p>
                  </a:txBody>
                  <a:tcPr/>
                </a:tc>
                <a:tc>
                  <a:txBody>
                    <a:bodyPr/>
                    <a:lstStyle/>
                    <a:p>
                      <a:r>
                        <a:rPr lang="zh-CN" altLang="zh-CN" sz="1800" kern="1200" dirty="0">
                          <a:solidFill>
                            <a:schemeClr val="dk1"/>
                          </a:solidFill>
                          <a:effectLst/>
                          <a:latin typeface="+mn-lt"/>
                          <a:ea typeface="+mn-ea"/>
                          <a:cs typeface="+mn-cs"/>
                        </a:rPr>
                        <a:t>非空</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无</a:t>
                      </a:r>
                    </a:p>
                  </a:txBody>
                  <a:tcPr/>
                </a:tc>
                <a:tc>
                  <a:txBody>
                    <a:bodyPr/>
                    <a:lstStyle/>
                    <a:p>
                      <a:r>
                        <a:rPr lang="zh-CN" altLang="zh-CN" sz="1800" kern="1200" dirty="0">
                          <a:solidFill>
                            <a:schemeClr val="dk1"/>
                          </a:solidFill>
                          <a:effectLst/>
                          <a:latin typeface="+mn-lt"/>
                          <a:ea typeface="+mn-ea"/>
                          <a:cs typeface="+mn-cs"/>
                        </a:rPr>
                        <a:t>金额，接取任务的人能获得的钱</a:t>
                      </a:r>
                      <a:endParaRPr lang="zh-CN" altLang="en-US" dirty="0"/>
                    </a:p>
                  </a:txBody>
                  <a:tcPr/>
                </a:tc>
                <a:extLst>
                  <a:ext uri="{0D108BD9-81ED-4DB2-BD59-A6C34878D82A}">
                    <a16:rowId xmlns:a16="http://schemas.microsoft.com/office/drawing/2014/main" val="2806688626"/>
                  </a:ext>
                </a:extLst>
              </a:tr>
              <a:tr h="596641">
                <a:tc>
                  <a:txBody>
                    <a:bodyPr/>
                    <a:lstStyle/>
                    <a:p>
                      <a:r>
                        <a:rPr lang="en-US" altLang="zh-CN" sz="1800" kern="1200" dirty="0">
                          <a:solidFill>
                            <a:schemeClr val="dk1"/>
                          </a:solidFill>
                          <a:effectLst/>
                          <a:latin typeface="+mn-lt"/>
                          <a:ea typeface="+mn-ea"/>
                          <a:cs typeface="+mn-cs"/>
                        </a:rPr>
                        <a:t>PLACEGET</a:t>
                      </a:r>
                      <a:endParaRPr lang="zh-CN" altLang="en-US" dirty="0"/>
                    </a:p>
                  </a:txBody>
                  <a:tcPr/>
                </a:tc>
                <a:tc>
                  <a:txBody>
                    <a:bodyPr/>
                    <a:lstStyle/>
                    <a:p>
                      <a:r>
                        <a:rPr lang="en-US" altLang="zh-CN" sz="1800" kern="1200" dirty="0">
                          <a:solidFill>
                            <a:schemeClr val="dk1"/>
                          </a:solidFill>
                          <a:effectLst/>
                          <a:latin typeface="+mn-lt"/>
                          <a:ea typeface="+mn-ea"/>
                          <a:cs typeface="+mn-cs"/>
                        </a:rPr>
                        <a:t>VARCHAR2(20)</a:t>
                      </a:r>
                      <a:endParaRPr lang="zh-CN" altLang="en-US" dirty="0"/>
                    </a:p>
                  </a:txBody>
                  <a:tcPr/>
                </a:tc>
                <a:tc>
                  <a:txBody>
                    <a:bodyPr/>
                    <a:lstStyle/>
                    <a:p>
                      <a:r>
                        <a:rPr lang="zh-CN" altLang="zh-CN" sz="1800" kern="1200" dirty="0">
                          <a:solidFill>
                            <a:schemeClr val="dk1"/>
                          </a:solidFill>
                          <a:effectLst/>
                          <a:latin typeface="+mn-lt"/>
                          <a:ea typeface="+mn-ea"/>
                          <a:cs typeface="+mn-cs"/>
                        </a:rPr>
                        <a:t>非空</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无</a:t>
                      </a:r>
                    </a:p>
                  </a:txBody>
                  <a:tcPr/>
                </a:tc>
                <a:tc>
                  <a:txBody>
                    <a:bodyPr/>
                    <a:lstStyle/>
                    <a:p>
                      <a:r>
                        <a:rPr lang="zh-CN" altLang="zh-CN" sz="1800" kern="1200" dirty="0">
                          <a:solidFill>
                            <a:schemeClr val="dk1"/>
                          </a:solidFill>
                          <a:effectLst/>
                          <a:latin typeface="+mn-lt"/>
                          <a:ea typeface="+mn-ea"/>
                          <a:cs typeface="+mn-cs"/>
                        </a:rPr>
                        <a:t>指定去哪个地方取东西</a:t>
                      </a:r>
                      <a:endParaRPr lang="zh-CN" altLang="en-US" dirty="0"/>
                    </a:p>
                  </a:txBody>
                  <a:tcPr/>
                </a:tc>
                <a:extLst>
                  <a:ext uri="{0D108BD9-81ED-4DB2-BD59-A6C34878D82A}">
                    <a16:rowId xmlns:a16="http://schemas.microsoft.com/office/drawing/2014/main" val="2172647153"/>
                  </a:ext>
                </a:extLst>
              </a:tr>
              <a:tr h="596641">
                <a:tc>
                  <a:txBody>
                    <a:bodyPr/>
                    <a:lstStyle/>
                    <a:p>
                      <a:r>
                        <a:rPr lang="en-US" altLang="zh-CN" sz="1800" kern="1200" dirty="0">
                          <a:solidFill>
                            <a:schemeClr val="dk1"/>
                          </a:solidFill>
                          <a:effectLst/>
                          <a:latin typeface="+mn-lt"/>
                          <a:ea typeface="+mn-ea"/>
                          <a:cs typeface="+mn-cs"/>
                        </a:rPr>
                        <a:t>PLACE</a:t>
                      </a:r>
                      <a:endParaRPr lang="zh-CN" altLang="en-US" dirty="0"/>
                    </a:p>
                  </a:txBody>
                  <a:tcPr/>
                </a:tc>
                <a:tc>
                  <a:txBody>
                    <a:bodyPr/>
                    <a:lstStyle/>
                    <a:p>
                      <a:r>
                        <a:rPr lang="en-US" altLang="zh-CN" sz="1800" kern="1200" dirty="0">
                          <a:solidFill>
                            <a:schemeClr val="dk1"/>
                          </a:solidFill>
                          <a:effectLst/>
                          <a:latin typeface="+mn-lt"/>
                          <a:ea typeface="+mn-ea"/>
                          <a:cs typeface="+mn-cs"/>
                        </a:rPr>
                        <a:t>VARCHAR2(20)</a:t>
                      </a:r>
                      <a:endParaRPr lang="zh-CN" altLang="en-US" dirty="0"/>
                    </a:p>
                  </a:txBody>
                  <a:tcPr/>
                </a:tc>
                <a:tc>
                  <a:txBody>
                    <a:bodyPr/>
                    <a:lstStyle/>
                    <a:p>
                      <a:r>
                        <a:rPr lang="zh-CN" altLang="zh-CN" sz="1800" kern="1200" dirty="0">
                          <a:solidFill>
                            <a:schemeClr val="dk1"/>
                          </a:solidFill>
                          <a:effectLst/>
                          <a:latin typeface="+mn-lt"/>
                          <a:ea typeface="+mn-ea"/>
                          <a:cs typeface="+mn-cs"/>
                        </a:rPr>
                        <a:t>非空</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无</a:t>
                      </a:r>
                    </a:p>
                  </a:txBody>
                  <a:tcPr/>
                </a:tc>
                <a:tc>
                  <a:txBody>
                    <a:bodyPr/>
                    <a:lstStyle/>
                    <a:p>
                      <a:r>
                        <a:rPr lang="zh-CN" altLang="zh-CN" sz="1800" kern="1200" dirty="0">
                          <a:solidFill>
                            <a:schemeClr val="dk1"/>
                          </a:solidFill>
                          <a:effectLst/>
                          <a:latin typeface="+mn-lt"/>
                          <a:ea typeface="+mn-ea"/>
                          <a:cs typeface="+mn-cs"/>
                        </a:rPr>
                        <a:t>指定把东西交到哪</a:t>
                      </a:r>
                      <a:endParaRPr lang="zh-CN" altLang="en-US" dirty="0"/>
                    </a:p>
                  </a:txBody>
                  <a:tcPr/>
                </a:tc>
                <a:extLst>
                  <a:ext uri="{0D108BD9-81ED-4DB2-BD59-A6C34878D82A}">
                    <a16:rowId xmlns:a16="http://schemas.microsoft.com/office/drawing/2014/main" val="3109067881"/>
                  </a:ext>
                </a:extLst>
              </a:tr>
              <a:tr h="596641">
                <a:tc>
                  <a:txBody>
                    <a:bodyPr/>
                    <a:lstStyle/>
                    <a:p>
                      <a:r>
                        <a:rPr lang="en-US" altLang="zh-CN" sz="1800" kern="1200" dirty="0">
                          <a:solidFill>
                            <a:schemeClr val="dk1"/>
                          </a:solidFill>
                          <a:effectLst/>
                          <a:latin typeface="+mn-lt"/>
                          <a:ea typeface="+mn-ea"/>
                          <a:cs typeface="+mn-cs"/>
                        </a:rPr>
                        <a:t>TIME</a:t>
                      </a:r>
                      <a:endParaRPr lang="zh-CN" altLang="en-US" dirty="0"/>
                    </a:p>
                  </a:txBody>
                  <a:tcPr/>
                </a:tc>
                <a:tc>
                  <a:txBody>
                    <a:bodyPr/>
                    <a:lstStyle/>
                    <a:p>
                      <a:r>
                        <a:rPr lang="en-US" altLang="zh-CN" sz="1800" kern="1200" dirty="0">
                          <a:solidFill>
                            <a:schemeClr val="dk1"/>
                          </a:solidFill>
                          <a:effectLst/>
                          <a:latin typeface="+mn-lt"/>
                          <a:ea typeface="+mn-ea"/>
                          <a:cs typeface="+mn-cs"/>
                        </a:rPr>
                        <a:t>VARCHAR2(20)</a:t>
                      </a:r>
                      <a:endParaRPr lang="zh-CN" altLang="en-US" dirty="0"/>
                    </a:p>
                  </a:txBody>
                  <a:tcPr/>
                </a:tc>
                <a:tc>
                  <a:txBody>
                    <a:bodyPr/>
                    <a:lstStyle/>
                    <a:p>
                      <a:r>
                        <a:rPr lang="zh-CN" altLang="zh-CN" sz="1800" kern="1200" dirty="0">
                          <a:solidFill>
                            <a:schemeClr val="dk1"/>
                          </a:solidFill>
                          <a:effectLst/>
                          <a:latin typeface="+mn-lt"/>
                          <a:ea typeface="+mn-ea"/>
                          <a:cs typeface="+mn-cs"/>
                        </a:rPr>
                        <a:t>非空</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无</a:t>
                      </a:r>
                    </a:p>
                  </a:txBody>
                  <a:tcPr/>
                </a:tc>
                <a:tc>
                  <a:txBody>
                    <a:bodyPr/>
                    <a:lstStyle/>
                    <a:p>
                      <a:r>
                        <a:rPr lang="zh-CN" altLang="zh-CN" sz="1800" kern="1200" dirty="0">
                          <a:solidFill>
                            <a:schemeClr val="dk1"/>
                          </a:solidFill>
                          <a:effectLst/>
                          <a:latin typeface="+mn-lt"/>
                          <a:ea typeface="+mn-ea"/>
                          <a:cs typeface="+mn-cs"/>
                        </a:rPr>
                        <a:t>指定交付时间</a:t>
                      </a:r>
                      <a:endParaRPr lang="zh-CN" altLang="en-US" dirty="0"/>
                    </a:p>
                  </a:txBody>
                  <a:tcPr/>
                </a:tc>
                <a:extLst>
                  <a:ext uri="{0D108BD9-81ED-4DB2-BD59-A6C34878D82A}">
                    <a16:rowId xmlns:a16="http://schemas.microsoft.com/office/drawing/2014/main" val="1041245187"/>
                  </a:ext>
                </a:extLst>
              </a:tr>
              <a:tr h="596641">
                <a:tc>
                  <a:txBody>
                    <a:bodyPr/>
                    <a:lstStyle/>
                    <a:p>
                      <a:r>
                        <a:rPr lang="en-US" altLang="zh-CN" sz="1800" kern="1200" dirty="0">
                          <a:solidFill>
                            <a:schemeClr val="dk1"/>
                          </a:solidFill>
                          <a:effectLst/>
                          <a:latin typeface="+mn-lt"/>
                          <a:ea typeface="+mn-ea"/>
                          <a:cs typeface="+mn-cs"/>
                        </a:rPr>
                        <a:t>PHONE</a:t>
                      </a:r>
                      <a:endParaRPr lang="zh-CN" altLang="en-US" dirty="0"/>
                    </a:p>
                  </a:txBody>
                  <a:tcPr/>
                </a:tc>
                <a:tc>
                  <a:txBody>
                    <a:bodyPr/>
                    <a:lstStyle/>
                    <a:p>
                      <a:r>
                        <a:rPr lang="en-US" altLang="zh-CN" sz="1800" kern="1200" dirty="0">
                          <a:solidFill>
                            <a:schemeClr val="dk1"/>
                          </a:solidFill>
                          <a:effectLst/>
                          <a:latin typeface="+mn-lt"/>
                          <a:ea typeface="+mn-ea"/>
                          <a:cs typeface="+mn-cs"/>
                        </a:rPr>
                        <a:t>VARCHAR2(20)</a:t>
                      </a:r>
                      <a:endParaRPr lang="zh-CN" altLang="en-US" dirty="0"/>
                    </a:p>
                  </a:txBody>
                  <a:tcPr/>
                </a:tc>
                <a:tc>
                  <a:txBody>
                    <a:bodyPr/>
                    <a:lstStyle/>
                    <a:p>
                      <a:r>
                        <a:rPr lang="zh-CN" altLang="zh-CN" sz="1800" kern="1200" dirty="0">
                          <a:solidFill>
                            <a:schemeClr val="dk1"/>
                          </a:solidFill>
                          <a:effectLst/>
                          <a:latin typeface="+mn-lt"/>
                          <a:ea typeface="+mn-ea"/>
                          <a:cs typeface="+mn-cs"/>
                        </a:rPr>
                        <a:t>非空</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无</a:t>
                      </a:r>
                    </a:p>
                  </a:txBody>
                  <a:tcPr/>
                </a:tc>
                <a:tc>
                  <a:txBody>
                    <a:bodyPr/>
                    <a:lstStyle/>
                    <a:p>
                      <a:r>
                        <a:rPr lang="zh-CN" altLang="zh-CN" sz="1800" kern="1200" dirty="0">
                          <a:solidFill>
                            <a:schemeClr val="dk1"/>
                          </a:solidFill>
                          <a:effectLst/>
                          <a:latin typeface="+mn-lt"/>
                          <a:ea typeface="+mn-ea"/>
                          <a:cs typeface="+mn-cs"/>
                        </a:rPr>
                        <a:t>联系人号码</a:t>
                      </a:r>
                      <a:endParaRPr lang="zh-CN" altLang="en-US" dirty="0"/>
                    </a:p>
                  </a:txBody>
                  <a:tcPr/>
                </a:tc>
                <a:extLst>
                  <a:ext uri="{0D108BD9-81ED-4DB2-BD59-A6C34878D82A}">
                    <a16:rowId xmlns:a16="http://schemas.microsoft.com/office/drawing/2014/main" val="2786458919"/>
                  </a:ext>
                </a:extLst>
              </a:tr>
              <a:tr h="596641">
                <a:tc>
                  <a:txBody>
                    <a:bodyPr/>
                    <a:lstStyle/>
                    <a:p>
                      <a:r>
                        <a:rPr lang="en-US" altLang="zh-CN" sz="1800" kern="1200" dirty="0">
                          <a:solidFill>
                            <a:schemeClr val="dk1"/>
                          </a:solidFill>
                          <a:effectLst/>
                          <a:latin typeface="+mn-lt"/>
                          <a:ea typeface="+mn-ea"/>
                          <a:cs typeface="+mn-cs"/>
                        </a:rPr>
                        <a:t>OTHER</a:t>
                      </a:r>
                      <a:endParaRPr lang="zh-CN" altLang="en-US" dirty="0"/>
                    </a:p>
                  </a:txBody>
                  <a:tcPr/>
                </a:tc>
                <a:tc>
                  <a:txBody>
                    <a:bodyPr/>
                    <a:lstStyle/>
                    <a:p>
                      <a:r>
                        <a:rPr lang="en-US" altLang="zh-CN" sz="1800" kern="1200" dirty="0">
                          <a:solidFill>
                            <a:schemeClr val="dk1"/>
                          </a:solidFill>
                          <a:effectLst/>
                          <a:latin typeface="+mn-lt"/>
                          <a:ea typeface="+mn-ea"/>
                          <a:cs typeface="+mn-cs"/>
                        </a:rPr>
                        <a:t>VARCHAR2(20)</a:t>
                      </a:r>
                      <a:endParaRPr lang="zh-CN" altLang="en-US" dirty="0"/>
                    </a:p>
                  </a:txBody>
                  <a:tcPr/>
                </a:tc>
                <a:tc>
                  <a:txBody>
                    <a:bodyPr/>
                    <a:lstStyle/>
                    <a:p>
                      <a:r>
                        <a:rPr lang="zh-CN" altLang="en-US" dirty="0"/>
                        <a:t>空</a:t>
                      </a:r>
                    </a:p>
                  </a:txBody>
                  <a:tcPr/>
                </a:tc>
                <a:tc>
                  <a:txBody>
                    <a:bodyPr/>
                    <a:lstStyle/>
                    <a:p>
                      <a:r>
                        <a:rPr lang="zh-CN" altLang="en-US" dirty="0"/>
                        <a:t>无</a:t>
                      </a:r>
                    </a:p>
                  </a:txBody>
                  <a:tcPr/>
                </a:tc>
                <a:tc>
                  <a:txBody>
                    <a:bodyPr/>
                    <a:lstStyle/>
                    <a:p>
                      <a:r>
                        <a:rPr lang="zh-CN" altLang="zh-CN" sz="1800" kern="1200" dirty="0">
                          <a:solidFill>
                            <a:schemeClr val="dk1"/>
                          </a:solidFill>
                          <a:effectLst/>
                          <a:latin typeface="+mn-lt"/>
                          <a:ea typeface="+mn-ea"/>
                          <a:cs typeface="+mn-cs"/>
                        </a:rPr>
                        <a:t>备注信息</a:t>
                      </a:r>
                      <a:endParaRPr lang="zh-CN" altLang="en-US" dirty="0"/>
                    </a:p>
                  </a:txBody>
                  <a:tcPr/>
                </a:tc>
                <a:extLst>
                  <a:ext uri="{0D108BD9-81ED-4DB2-BD59-A6C34878D82A}">
                    <a16:rowId xmlns:a16="http://schemas.microsoft.com/office/drawing/2014/main" val="2280544761"/>
                  </a:ext>
                </a:extLst>
              </a:tr>
              <a:tr h="596641">
                <a:tc>
                  <a:txBody>
                    <a:bodyPr/>
                    <a:lstStyle/>
                    <a:p>
                      <a:r>
                        <a:rPr lang="en-US" altLang="zh-CN" sz="1800" kern="1200" dirty="0">
                          <a:solidFill>
                            <a:schemeClr val="dk1"/>
                          </a:solidFill>
                          <a:effectLst/>
                          <a:latin typeface="+mn-lt"/>
                          <a:ea typeface="+mn-ea"/>
                          <a:cs typeface="+mn-cs"/>
                        </a:rPr>
                        <a:t>STATE</a:t>
                      </a:r>
                      <a:endParaRPr lang="zh-CN" altLang="en-US" dirty="0"/>
                    </a:p>
                  </a:txBody>
                  <a:tcPr/>
                </a:tc>
                <a:tc>
                  <a:txBody>
                    <a:bodyPr/>
                    <a:lstStyle/>
                    <a:p>
                      <a:r>
                        <a:rPr lang="en-US" altLang="zh-CN" sz="1800" kern="1200" dirty="0">
                          <a:solidFill>
                            <a:schemeClr val="dk1"/>
                          </a:solidFill>
                          <a:effectLst/>
                          <a:latin typeface="+mn-lt"/>
                          <a:ea typeface="+mn-ea"/>
                          <a:cs typeface="+mn-cs"/>
                        </a:rPr>
                        <a:t>NUMBER</a:t>
                      </a:r>
                      <a:endParaRPr lang="zh-CN" altLang="en-US" dirty="0"/>
                    </a:p>
                  </a:txBody>
                  <a:tcPr/>
                </a:tc>
                <a:tc>
                  <a:txBody>
                    <a:bodyPr/>
                    <a:lstStyle/>
                    <a:p>
                      <a:r>
                        <a:rPr lang="zh-CN" altLang="zh-CN" sz="1800" kern="1200" dirty="0">
                          <a:solidFill>
                            <a:schemeClr val="dk1"/>
                          </a:solidFill>
                          <a:effectLst/>
                          <a:latin typeface="+mn-lt"/>
                          <a:ea typeface="+mn-ea"/>
                          <a:cs typeface="+mn-cs"/>
                        </a:rPr>
                        <a:t>非空</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无</a:t>
                      </a:r>
                    </a:p>
                  </a:txBody>
                  <a:tcPr/>
                </a:tc>
                <a:tc>
                  <a:txBody>
                    <a:bodyPr/>
                    <a:lstStyle/>
                    <a:p>
                      <a:r>
                        <a:rPr lang="zh-CN" altLang="zh-CN" sz="1800" kern="1200" dirty="0">
                          <a:solidFill>
                            <a:schemeClr val="dk1"/>
                          </a:solidFill>
                          <a:effectLst/>
                          <a:latin typeface="+mn-lt"/>
                          <a:ea typeface="+mn-ea"/>
                          <a:cs typeface="+mn-cs"/>
                        </a:rPr>
                        <a:t>跑腿单状态，是否已被接取</a:t>
                      </a:r>
                      <a:endParaRPr lang="zh-CN" altLang="en-US" dirty="0"/>
                    </a:p>
                  </a:txBody>
                  <a:tcPr/>
                </a:tc>
                <a:extLst>
                  <a:ext uri="{0D108BD9-81ED-4DB2-BD59-A6C34878D82A}">
                    <a16:rowId xmlns:a16="http://schemas.microsoft.com/office/drawing/2014/main" val="1469711629"/>
                  </a:ext>
                </a:extLst>
              </a:tr>
            </a:tbl>
          </a:graphicData>
        </a:graphic>
      </p:graphicFrame>
    </p:spTree>
    <p:extLst>
      <p:ext uri="{BB962C8B-B14F-4D97-AF65-F5344CB8AC3E}">
        <p14:creationId xmlns:p14="http://schemas.microsoft.com/office/powerpoint/2010/main" val="141427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文本占位符 1"/>
          <p:cNvSpPr>
            <a:spLocks noGrp="1"/>
          </p:cNvSpPr>
          <p:nvPr>
            <p:ph type="body" orient="vert" sz="quarter" idx="10"/>
          </p:nvPr>
        </p:nvSpPr>
        <p:spPr/>
        <p:txBody>
          <a:bodyPr/>
          <a:lstStyle/>
          <a:p>
            <a:r>
              <a:rPr kumimoji="1" lang="zh-CN" altLang="en-US" dirty="0">
                <a:solidFill>
                  <a:schemeClr val="tx1"/>
                </a:solidFill>
              </a:rPr>
              <a:t>收获与体会</a:t>
            </a:r>
          </a:p>
        </p:txBody>
      </p:sp>
      <p:sp>
        <p:nvSpPr>
          <p:cNvPr id="3" name="竖排文本占位符 2"/>
          <p:cNvSpPr>
            <a:spLocks noGrp="1"/>
          </p:cNvSpPr>
          <p:nvPr>
            <p:ph type="body" orient="vert" sz="quarter" idx="11"/>
          </p:nvPr>
        </p:nvSpPr>
        <p:spPr/>
        <p:txBody>
          <a:bodyPr/>
          <a:lstStyle/>
          <a:p>
            <a:r>
              <a:rPr kumimoji="1" lang="en-US" altLang="zh-CN" dirty="0">
                <a:solidFill>
                  <a:schemeClr val="tx1"/>
                </a:solidFill>
              </a:rPr>
              <a:t>03</a:t>
            </a:r>
            <a:endParaRPr kumimoji="1" lang="zh-CN" altLang="en-US" dirty="0">
              <a:solidFill>
                <a:schemeClr val="tx1"/>
              </a:solidFill>
            </a:endParaRPr>
          </a:p>
        </p:txBody>
      </p:sp>
      <p:sp>
        <p:nvSpPr>
          <p:cNvPr id="4" name="文本占位符 3"/>
          <p:cNvSpPr>
            <a:spLocks noGrp="1"/>
          </p:cNvSpPr>
          <p:nvPr>
            <p:ph type="body" sz="quarter" idx="12"/>
          </p:nvPr>
        </p:nvSpPr>
        <p:spPr/>
        <p:txBody>
          <a:bodyPr/>
          <a:lstStyle/>
          <a:p>
            <a:r>
              <a:rPr kumimoji="1" lang="en-US" altLang="zh-CN" dirty="0">
                <a:solidFill>
                  <a:schemeClr val="tx1"/>
                </a:solidFill>
              </a:rPr>
              <a:t>PART</a:t>
            </a:r>
            <a:r>
              <a:rPr kumimoji="1" lang="zh-CN" altLang="en-US" dirty="0">
                <a:solidFill>
                  <a:schemeClr val="tx1"/>
                </a:solidFill>
              </a:rPr>
              <a:t> </a:t>
            </a:r>
            <a:r>
              <a:rPr kumimoji="1" lang="en-US" altLang="zh-CN" dirty="0">
                <a:solidFill>
                  <a:schemeClr val="tx1"/>
                </a:solidFill>
              </a:rPr>
              <a:t>THREE</a:t>
            </a:r>
            <a:endParaRPr kumimoji="1" lang="zh-CN" altLang="en-US" dirty="0">
              <a:solidFill>
                <a:schemeClr val="tx1"/>
              </a:solidFill>
            </a:endParaRPr>
          </a:p>
        </p:txBody>
      </p:sp>
      <p:sp>
        <p:nvSpPr>
          <p:cNvPr id="5" name="文本占位符 4"/>
          <p:cNvSpPr>
            <a:spLocks noGrp="1"/>
          </p:cNvSpPr>
          <p:nvPr>
            <p:ph type="body" sz="quarter" idx="13"/>
          </p:nvPr>
        </p:nvSpPr>
        <p:spPr/>
        <p:txBody>
          <a:bodyPr/>
          <a:lstStyle/>
          <a:p>
            <a:r>
              <a:rPr kumimoji="1" lang="zh-CN" altLang="en-US" dirty="0">
                <a:solidFill>
                  <a:schemeClr val="tx1"/>
                </a:solidFill>
              </a:rPr>
              <a:t>收获与体会</a:t>
            </a:r>
          </a:p>
        </p:txBody>
      </p:sp>
      <p:cxnSp>
        <p:nvCxnSpPr>
          <p:cNvPr id="23" name="直线连接符 22"/>
          <p:cNvCxnSpPr/>
          <p:nvPr/>
        </p:nvCxnSpPr>
        <p:spPr>
          <a:xfrm>
            <a:off x="0" y="5361763"/>
            <a:ext cx="11038221" cy="0"/>
          </a:xfrm>
          <a:prstGeom prst="line">
            <a:avLst/>
          </a:prstGeom>
          <a:ln w="9525" cmpd="sng">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sp>
        <p:nvSpPr>
          <p:cNvPr id="24" name="椭圆 23"/>
          <p:cNvSpPr/>
          <p:nvPr/>
        </p:nvSpPr>
        <p:spPr>
          <a:xfrm>
            <a:off x="1961109" y="5212914"/>
            <a:ext cx="282200" cy="282197"/>
          </a:xfrm>
          <a:prstGeom prst="ellipse">
            <a:avLst/>
          </a:prstGeom>
          <a:solidFill>
            <a:schemeClr val="accent4"/>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5" name="椭圆 24"/>
          <p:cNvSpPr/>
          <p:nvPr/>
        </p:nvSpPr>
        <p:spPr>
          <a:xfrm>
            <a:off x="3917200" y="5220664"/>
            <a:ext cx="282200" cy="282197"/>
          </a:xfrm>
          <a:prstGeom prst="ellipse">
            <a:avLst/>
          </a:prstGeom>
          <a:solidFill>
            <a:schemeClr val="accent1"/>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6" name="椭圆 25"/>
          <p:cNvSpPr/>
          <p:nvPr/>
        </p:nvSpPr>
        <p:spPr>
          <a:xfrm>
            <a:off x="6600251" y="5156928"/>
            <a:ext cx="282200" cy="282197"/>
          </a:xfrm>
          <a:prstGeom prst="ellipse">
            <a:avLst/>
          </a:prstGeom>
          <a:solidFill>
            <a:schemeClr val="accent3">
              <a:lumMod val="75000"/>
            </a:schemeClr>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27" name="椭圆 26"/>
          <p:cNvSpPr/>
          <p:nvPr/>
        </p:nvSpPr>
        <p:spPr>
          <a:xfrm>
            <a:off x="9310706" y="5216753"/>
            <a:ext cx="282200" cy="282197"/>
          </a:xfrm>
          <a:prstGeom prst="ellipse">
            <a:avLst/>
          </a:prstGeom>
          <a:solidFill>
            <a:schemeClr val="accent2"/>
          </a:solidFill>
          <a:ln>
            <a:noFill/>
          </a:ln>
          <a:effectLst>
            <a:outerShdw blurRad="50800" dist="254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endParaRPr kumimoji="1" lang="zh-CN" altLang="en-US" sz="8000" b="1" dirty="0"/>
          </a:p>
        </p:txBody>
      </p:sp>
      <p:sp>
        <p:nvSpPr>
          <p:cNvPr id="13" name="文本框 12">
            <a:extLst>
              <a:ext uri="{FF2B5EF4-FFF2-40B4-BE49-F238E27FC236}">
                <a16:creationId xmlns:a16="http://schemas.microsoft.com/office/drawing/2014/main" id="{BFF1A651-FFE3-4608-8233-E01EC177365E}"/>
              </a:ext>
            </a:extLst>
          </p:cNvPr>
          <p:cNvSpPr txBox="1"/>
          <p:nvPr/>
        </p:nvSpPr>
        <p:spPr>
          <a:xfrm>
            <a:off x="1568071" y="1567849"/>
            <a:ext cx="7162014" cy="3139321"/>
          </a:xfrm>
          <a:prstGeom prst="rect">
            <a:avLst/>
          </a:prstGeom>
          <a:noFill/>
        </p:spPr>
        <p:txBody>
          <a:bodyPr wrap="square">
            <a:spAutoFit/>
          </a:bodyPr>
          <a:lstStyle/>
          <a:p>
            <a:pPr algn="just"/>
            <a:r>
              <a:rPr lang="zh-CN" altLang="zh-CN" sz="1800" b="1" kern="100" dirty="0">
                <a:effectLst/>
                <a:latin typeface="Calibri" panose="020F0502020204030204" pitchFamily="34" charset="0"/>
                <a:ea typeface="宋体" panose="02010600030101010101" pitchFamily="2" charset="-122"/>
                <a:cs typeface="Times New Roman" panose="02020603050405020304" pitchFamily="18" charset="0"/>
              </a:rPr>
              <a:t>通过本次团队系统性的项目开发训练，我感觉我认识到了每个人在团队中都有一定的任务，所有人都是团队的一部分，整个团队缺一个人项目的开发都会举步难行，我学习到了代码的编写规范，在一个大项目里代码书写的规范十分的重要，因为你的代码是所有人都能看的，所以不仅需要有整洁的书写还得需要一定的注释解释，这样才符合专业的软件工程编码规范，参与这次完整的项目编写让我明白了企业中软件项目需要经历的阶段，让我对以后毕业后工作中的内容有了大致的了解，也让我的编程能力得到了一定的提高，当然，项目编写的过程中仍有许多不足和需要改进之处，在本项目的后期的版本中，我们可以改进这些不足之处，让我们的项目满足用户的需求而且更加符合行业中的规范。</a:t>
            </a:r>
          </a:p>
        </p:txBody>
      </p:sp>
      <p:sp>
        <p:nvSpPr>
          <p:cNvPr id="14" name="文本占位符 4">
            <a:extLst>
              <a:ext uri="{FF2B5EF4-FFF2-40B4-BE49-F238E27FC236}">
                <a16:creationId xmlns:a16="http://schemas.microsoft.com/office/drawing/2014/main" id="{72A9DFED-6143-43CC-AAAA-B96465BF1F10}"/>
              </a:ext>
            </a:extLst>
          </p:cNvPr>
          <p:cNvSpPr txBox="1">
            <a:spLocks/>
          </p:cNvSpPr>
          <p:nvPr/>
        </p:nvSpPr>
        <p:spPr>
          <a:xfrm>
            <a:off x="1457426" y="1071789"/>
            <a:ext cx="4638574" cy="35433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rPr>
              <a:t>代码规范方面</a:t>
            </a:r>
            <a:r>
              <a:rPr kumimoji="1" lang="en-US" altLang="zh-CN" dirty="0">
                <a:solidFill>
                  <a:schemeClr val="tx1"/>
                </a:solidFill>
              </a:rPr>
              <a:t>——</a:t>
            </a:r>
            <a:r>
              <a:rPr kumimoji="1" lang="zh-CN" altLang="en-US" dirty="0">
                <a:solidFill>
                  <a:schemeClr val="tx1"/>
                </a:solidFill>
              </a:rPr>
              <a:t>殷鸿宇</a:t>
            </a:r>
          </a:p>
        </p:txBody>
      </p:sp>
    </p:spTree>
    <p:extLst>
      <p:ext uri="{BB962C8B-B14F-4D97-AF65-F5344CB8AC3E}">
        <p14:creationId xmlns:p14="http://schemas.microsoft.com/office/powerpoint/2010/main" val="112063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17">
      <a:dk1>
        <a:srgbClr val="000000"/>
      </a:dk1>
      <a:lt1>
        <a:srgbClr val="FFFFFF"/>
      </a:lt1>
      <a:dk2>
        <a:srgbClr val="000000"/>
      </a:dk2>
      <a:lt2>
        <a:srgbClr val="FFFDFD"/>
      </a:lt2>
      <a:accent1>
        <a:srgbClr val="F9DB7A"/>
      </a:accent1>
      <a:accent2>
        <a:srgbClr val="2581AF"/>
      </a:accent2>
      <a:accent3>
        <a:srgbClr val="5AD9CC"/>
      </a:accent3>
      <a:accent4>
        <a:srgbClr val="F78982"/>
      </a:accent4>
      <a:accent5>
        <a:srgbClr val="A0A4CA"/>
      </a:accent5>
      <a:accent6>
        <a:srgbClr val="515151"/>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482</TotalTime>
  <Words>1272</Words>
  <Application>Microsoft Office PowerPoint</Application>
  <PresentationFormat>宽屏</PresentationFormat>
  <Paragraphs>189</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等线</vt:lpstr>
      <vt:lpstr>黑体</vt:lpstr>
      <vt:lpstr>宋体</vt:lpstr>
      <vt:lpstr>微软雅黑</vt:lpstr>
      <vt:lpstr>微软雅黑</vt:lpstr>
      <vt:lpstr>Arial</vt:lpstr>
      <vt:lpstr>Calibri</vt:lpstr>
      <vt:lpstr>Century Gothic</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克烈 胡</cp:lastModifiedBy>
  <cp:revision>83</cp:revision>
  <dcterms:created xsi:type="dcterms:W3CDTF">2015-08-18T02:51:41Z</dcterms:created>
  <dcterms:modified xsi:type="dcterms:W3CDTF">2021-06-17T17:00:05Z</dcterms:modified>
  <cp:category/>
</cp:coreProperties>
</file>